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6"/>
  </p:notesMasterIdLst>
  <p:handoutMasterIdLst>
    <p:handoutMasterId r:id="rId67"/>
  </p:handoutMasterIdLst>
  <p:sldIdLst>
    <p:sldId id="256" r:id="rId6"/>
    <p:sldId id="258" r:id="rId7"/>
    <p:sldId id="257" r:id="rId8"/>
    <p:sldId id="259" r:id="rId9"/>
    <p:sldId id="260" r:id="rId10"/>
    <p:sldId id="261" r:id="rId11"/>
    <p:sldId id="263" r:id="rId12"/>
    <p:sldId id="262"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0" r:id="rId38"/>
    <p:sldId id="289" r:id="rId39"/>
    <p:sldId id="291" r:id="rId40"/>
    <p:sldId id="292" r:id="rId41"/>
    <p:sldId id="293" r:id="rId42"/>
    <p:sldId id="294" r:id="rId43"/>
    <p:sldId id="295" r:id="rId44"/>
    <p:sldId id="296" r:id="rId45"/>
    <p:sldId id="297" r:id="rId46"/>
    <p:sldId id="299" r:id="rId47"/>
    <p:sldId id="298"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3" r:id="rId61"/>
    <p:sldId id="312" r:id="rId62"/>
    <p:sldId id="314" r:id="rId63"/>
    <p:sldId id="315" r:id="rId64"/>
    <p:sldId id="316"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4A7EBA"/>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2BB35-3851-4B8C-9E5F-C621E8030946}" v="1" dt="2025-01-11T01:36:48.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2227" autoAdjust="0"/>
  </p:normalViewPr>
  <p:slideViewPr>
    <p:cSldViewPr>
      <p:cViewPr varScale="1">
        <p:scale>
          <a:sx n="99" d="100"/>
          <a:sy n="99" d="100"/>
        </p:scale>
        <p:origin x="4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332"/>
    </p:cViewPr>
  </p:sorterViewPr>
  <p:notesViewPr>
    <p:cSldViewPr>
      <p:cViewPr varScale="1">
        <p:scale>
          <a:sx n="62" d="100"/>
          <a:sy n="62" d="100"/>
        </p:scale>
        <p:origin x="1480"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itsos, Vassilis" userId="cac912e4-cfd7-44a5-98fd-59802aaf955c" providerId="ADAL" clId="{9E005BEF-E7D5-4A8B-AB50-E0551A3FA7F9}"/>
  </pc:docChgLst>
  <pc:docChgLst>
    <pc:chgData name="Vassilis Athitsos" userId="cac912e4-cfd7-44a5-98fd-59802aaf955c" providerId="ADAL" clId="{72E2BB35-3851-4B8C-9E5F-C621E8030946}"/>
    <pc:docChg chg="modSld">
      <pc:chgData name="Vassilis Athitsos" userId="cac912e4-cfd7-44a5-98fd-59802aaf955c" providerId="ADAL" clId="{72E2BB35-3851-4B8C-9E5F-C621E8030946}" dt="2025-01-11T01:36:48.159" v="0" actId="20577"/>
      <pc:docMkLst>
        <pc:docMk/>
      </pc:docMkLst>
      <pc:sldChg chg="modSp">
        <pc:chgData name="Vassilis Athitsos" userId="cac912e4-cfd7-44a5-98fd-59802aaf955c" providerId="ADAL" clId="{72E2BB35-3851-4B8C-9E5F-C621E8030946}" dt="2025-01-11T01:36:48.159" v="0" actId="20577"/>
        <pc:sldMkLst>
          <pc:docMk/>
          <pc:sldMk cId="3255105699" sldId="256"/>
        </pc:sldMkLst>
        <pc:spChg chg="mod">
          <ac:chgData name="Vassilis Athitsos" userId="cac912e4-cfd7-44a5-98fd-59802aaf955c" providerId="ADAL" clId="{72E2BB35-3851-4B8C-9E5F-C621E8030946}" dt="2025-01-11T01:36:48.159" v="0" actId="20577"/>
          <ac:spMkLst>
            <pc:docMk/>
            <pc:sldMk cId="3255105699" sldId="256"/>
            <ac:spMk id="5" creationId="{00000000-0000-0000-0000-000000000000}"/>
          </ac:spMkLst>
        </pc:spChg>
      </pc:sldChg>
    </pc:docChg>
  </pc:docChgLst>
  <pc:docChgLst>
    <pc:chgData name="Vassilis Athitsos" userId="cac912e4-cfd7-44a5-98fd-59802aaf955c" providerId="ADAL" clId="{9E005BEF-E7D5-4A8B-AB50-E0551A3FA7F9}"/>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9C8421C-8D12-40DA-9A7B-265D7490C88C}" type="datetimeFigureOut">
              <a:rPr lang="en-US" smtClean="0"/>
              <a:t>1/10/2025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BCCA3C7-F538-4CDD-A942-504D0B9CC4F8}" type="slidenum">
              <a:rPr lang="en-US" smtClean="0"/>
              <a:t>‹#›</a:t>
            </a:fld>
            <a:endParaRPr lang="en-US"/>
          </a:p>
        </p:txBody>
      </p:sp>
    </p:spTree>
    <p:extLst>
      <p:ext uri="{BB962C8B-B14F-4D97-AF65-F5344CB8AC3E}">
        <p14:creationId xmlns:p14="http://schemas.microsoft.com/office/powerpoint/2010/main" val="1903223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6BBB22C-122D-4EE2-9812-B1AA4CFA3383}" type="datetimeFigureOut">
              <a:rPr lang="en-US" smtClean="0"/>
              <a:pPr/>
              <a:t>1/10/2025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5095B3F-8216-487B-AC35-BDA8990236ED}" type="slidenum">
              <a:rPr lang="en-US" smtClean="0"/>
              <a:pPr/>
              <a:t>‹#›</a:t>
            </a:fld>
            <a:endParaRPr lang="en-US"/>
          </a:p>
        </p:txBody>
      </p:sp>
    </p:spTree>
    <p:extLst>
      <p:ext uri="{BB962C8B-B14F-4D97-AF65-F5344CB8AC3E}">
        <p14:creationId xmlns:p14="http://schemas.microsoft.com/office/powerpoint/2010/main" val="133681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a:t>
            </a:fld>
            <a:endParaRPr lang="en-US"/>
          </a:p>
        </p:txBody>
      </p:sp>
    </p:spTree>
    <p:extLst>
      <p:ext uri="{BB962C8B-B14F-4D97-AF65-F5344CB8AC3E}">
        <p14:creationId xmlns:p14="http://schemas.microsoft.com/office/powerpoint/2010/main" val="405121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10</a:t>
            </a:fld>
            <a:endParaRPr lang="en-US"/>
          </a:p>
        </p:txBody>
      </p:sp>
    </p:spTree>
    <p:extLst>
      <p:ext uri="{BB962C8B-B14F-4D97-AF65-F5344CB8AC3E}">
        <p14:creationId xmlns:p14="http://schemas.microsoft.com/office/powerpoint/2010/main" val="209994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11</a:t>
            </a:fld>
            <a:endParaRPr lang="en-US"/>
          </a:p>
        </p:txBody>
      </p:sp>
    </p:spTree>
    <p:extLst>
      <p:ext uri="{BB962C8B-B14F-4D97-AF65-F5344CB8AC3E}">
        <p14:creationId xmlns:p14="http://schemas.microsoft.com/office/powerpoint/2010/main" val="2589801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12</a:t>
            </a:fld>
            <a:endParaRPr lang="en-US"/>
          </a:p>
        </p:txBody>
      </p:sp>
    </p:spTree>
    <p:extLst>
      <p:ext uri="{BB962C8B-B14F-4D97-AF65-F5344CB8AC3E}">
        <p14:creationId xmlns:p14="http://schemas.microsoft.com/office/powerpoint/2010/main" val="259627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13</a:t>
            </a:fld>
            <a:endParaRPr lang="en-US"/>
          </a:p>
        </p:txBody>
      </p:sp>
    </p:spTree>
    <p:extLst>
      <p:ext uri="{BB962C8B-B14F-4D97-AF65-F5344CB8AC3E}">
        <p14:creationId xmlns:p14="http://schemas.microsoft.com/office/powerpoint/2010/main" val="21714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14</a:t>
            </a:fld>
            <a:endParaRPr lang="en-US"/>
          </a:p>
        </p:txBody>
      </p:sp>
    </p:spTree>
    <p:extLst>
      <p:ext uri="{BB962C8B-B14F-4D97-AF65-F5344CB8AC3E}">
        <p14:creationId xmlns:p14="http://schemas.microsoft.com/office/powerpoint/2010/main" val="2513353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15</a:t>
            </a:fld>
            <a:endParaRPr lang="en-US"/>
          </a:p>
        </p:txBody>
      </p:sp>
    </p:spTree>
    <p:extLst>
      <p:ext uri="{BB962C8B-B14F-4D97-AF65-F5344CB8AC3E}">
        <p14:creationId xmlns:p14="http://schemas.microsoft.com/office/powerpoint/2010/main" val="40957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16</a:t>
            </a:fld>
            <a:endParaRPr lang="en-US"/>
          </a:p>
        </p:txBody>
      </p:sp>
    </p:spTree>
    <p:extLst>
      <p:ext uri="{BB962C8B-B14F-4D97-AF65-F5344CB8AC3E}">
        <p14:creationId xmlns:p14="http://schemas.microsoft.com/office/powerpoint/2010/main" val="178213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17</a:t>
            </a:fld>
            <a:endParaRPr lang="en-US"/>
          </a:p>
        </p:txBody>
      </p:sp>
    </p:spTree>
    <p:extLst>
      <p:ext uri="{BB962C8B-B14F-4D97-AF65-F5344CB8AC3E}">
        <p14:creationId xmlns:p14="http://schemas.microsoft.com/office/powerpoint/2010/main" val="3219521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18</a:t>
            </a:fld>
            <a:endParaRPr lang="en-US"/>
          </a:p>
        </p:txBody>
      </p:sp>
    </p:spTree>
    <p:extLst>
      <p:ext uri="{BB962C8B-B14F-4D97-AF65-F5344CB8AC3E}">
        <p14:creationId xmlns:p14="http://schemas.microsoft.com/office/powerpoint/2010/main" val="93384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19</a:t>
            </a:fld>
            <a:endParaRPr lang="en-US"/>
          </a:p>
        </p:txBody>
      </p:sp>
    </p:spTree>
    <p:extLst>
      <p:ext uri="{BB962C8B-B14F-4D97-AF65-F5344CB8AC3E}">
        <p14:creationId xmlns:p14="http://schemas.microsoft.com/office/powerpoint/2010/main" val="230913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a:t>
            </a:fld>
            <a:endParaRPr lang="en-US"/>
          </a:p>
        </p:txBody>
      </p:sp>
    </p:spTree>
    <p:extLst>
      <p:ext uri="{BB962C8B-B14F-4D97-AF65-F5344CB8AC3E}">
        <p14:creationId xmlns:p14="http://schemas.microsoft.com/office/powerpoint/2010/main" val="578897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20</a:t>
            </a:fld>
            <a:endParaRPr lang="en-US"/>
          </a:p>
        </p:txBody>
      </p:sp>
    </p:spTree>
    <p:extLst>
      <p:ext uri="{BB962C8B-B14F-4D97-AF65-F5344CB8AC3E}">
        <p14:creationId xmlns:p14="http://schemas.microsoft.com/office/powerpoint/2010/main" val="37051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21</a:t>
            </a:fld>
            <a:endParaRPr lang="en-US"/>
          </a:p>
        </p:txBody>
      </p:sp>
    </p:spTree>
    <p:extLst>
      <p:ext uri="{BB962C8B-B14F-4D97-AF65-F5344CB8AC3E}">
        <p14:creationId xmlns:p14="http://schemas.microsoft.com/office/powerpoint/2010/main" val="346021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22</a:t>
            </a:fld>
            <a:endParaRPr lang="en-US"/>
          </a:p>
        </p:txBody>
      </p:sp>
    </p:spTree>
    <p:extLst>
      <p:ext uri="{BB962C8B-B14F-4D97-AF65-F5344CB8AC3E}">
        <p14:creationId xmlns:p14="http://schemas.microsoft.com/office/powerpoint/2010/main" val="335019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23</a:t>
            </a:fld>
            <a:endParaRPr lang="en-US"/>
          </a:p>
        </p:txBody>
      </p:sp>
    </p:spTree>
    <p:extLst>
      <p:ext uri="{BB962C8B-B14F-4D97-AF65-F5344CB8AC3E}">
        <p14:creationId xmlns:p14="http://schemas.microsoft.com/office/powerpoint/2010/main" val="224305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24</a:t>
            </a:fld>
            <a:endParaRPr lang="en-US"/>
          </a:p>
        </p:txBody>
      </p:sp>
    </p:spTree>
    <p:extLst>
      <p:ext uri="{BB962C8B-B14F-4D97-AF65-F5344CB8AC3E}">
        <p14:creationId xmlns:p14="http://schemas.microsoft.com/office/powerpoint/2010/main" val="305232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25</a:t>
            </a:fld>
            <a:endParaRPr lang="en-US"/>
          </a:p>
        </p:txBody>
      </p:sp>
    </p:spTree>
    <p:extLst>
      <p:ext uri="{BB962C8B-B14F-4D97-AF65-F5344CB8AC3E}">
        <p14:creationId xmlns:p14="http://schemas.microsoft.com/office/powerpoint/2010/main" val="1766706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26</a:t>
            </a:fld>
            <a:endParaRPr lang="en-US"/>
          </a:p>
        </p:txBody>
      </p:sp>
    </p:spTree>
    <p:extLst>
      <p:ext uri="{BB962C8B-B14F-4D97-AF65-F5344CB8AC3E}">
        <p14:creationId xmlns:p14="http://schemas.microsoft.com/office/powerpoint/2010/main" val="13569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27</a:t>
            </a:fld>
            <a:endParaRPr lang="en-US"/>
          </a:p>
        </p:txBody>
      </p:sp>
    </p:spTree>
    <p:extLst>
      <p:ext uri="{BB962C8B-B14F-4D97-AF65-F5344CB8AC3E}">
        <p14:creationId xmlns:p14="http://schemas.microsoft.com/office/powerpoint/2010/main" val="2451368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28</a:t>
            </a:fld>
            <a:endParaRPr lang="en-US"/>
          </a:p>
        </p:txBody>
      </p:sp>
    </p:spTree>
    <p:extLst>
      <p:ext uri="{BB962C8B-B14F-4D97-AF65-F5344CB8AC3E}">
        <p14:creationId xmlns:p14="http://schemas.microsoft.com/office/powerpoint/2010/main" val="333831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29</a:t>
            </a:fld>
            <a:endParaRPr lang="en-US"/>
          </a:p>
        </p:txBody>
      </p:sp>
    </p:spTree>
    <p:extLst>
      <p:ext uri="{BB962C8B-B14F-4D97-AF65-F5344CB8AC3E}">
        <p14:creationId xmlns:p14="http://schemas.microsoft.com/office/powerpoint/2010/main" val="309935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a:t>
            </a:fld>
            <a:endParaRPr lang="en-US"/>
          </a:p>
        </p:txBody>
      </p:sp>
    </p:spTree>
    <p:extLst>
      <p:ext uri="{BB962C8B-B14F-4D97-AF65-F5344CB8AC3E}">
        <p14:creationId xmlns:p14="http://schemas.microsoft.com/office/powerpoint/2010/main" val="386076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30</a:t>
            </a:fld>
            <a:endParaRPr lang="en-US"/>
          </a:p>
        </p:txBody>
      </p:sp>
    </p:spTree>
    <p:extLst>
      <p:ext uri="{BB962C8B-B14F-4D97-AF65-F5344CB8AC3E}">
        <p14:creationId xmlns:p14="http://schemas.microsoft.com/office/powerpoint/2010/main" val="377597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31</a:t>
            </a:fld>
            <a:endParaRPr lang="en-US"/>
          </a:p>
        </p:txBody>
      </p:sp>
    </p:spTree>
    <p:extLst>
      <p:ext uri="{BB962C8B-B14F-4D97-AF65-F5344CB8AC3E}">
        <p14:creationId xmlns:p14="http://schemas.microsoft.com/office/powerpoint/2010/main" val="2979060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32</a:t>
            </a:fld>
            <a:endParaRPr lang="en-US"/>
          </a:p>
        </p:txBody>
      </p:sp>
    </p:spTree>
    <p:extLst>
      <p:ext uri="{BB962C8B-B14F-4D97-AF65-F5344CB8AC3E}">
        <p14:creationId xmlns:p14="http://schemas.microsoft.com/office/powerpoint/2010/main" val="3265062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33</a:t>
            </a:fld>
            <a:endParaRPr lang="en-US"/>
          </a:p>
        </p:txBody>
      </p:sp>
    </p:spTree>
    <p:extLst>
      <p:ext uri="{BB962C8B-B14F-4D97-AF65-F5344CB8AC3E}">
        <p14:creationId xmlns:p14="http://schemas.microsoft.com/office/powerpoint/2010/main" val="154480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34</a:t>
            </a:fld>
            <a:endParaRPr lang="en-US"/>
          </a:p>
        </p:txBody>
      </p:sp>
    </p:spTree>
    <p:extLst>
      <p:ext uri="{BB962C8B-B14F-4D97-AF65-F5344CB8AC3E}">
        <p14:creationId xmlns:p14="http://schemas.microsoft.com/office/powerpoint/2010/main" val="1889363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35</a:t>
            </a:fld>
            <a:endParaRPr lang="en-US"/>
          </a:p>
        </p:txBody>
      </p:sp>
    </p:spTree>
    <p:extLst>
      <p:ext uri="{BB962C8B-B14F-4D97-AF65-F5344CB8AC3E}">
        <p14:creationId xmlns:p14="http://schemas.microsoft.com/office/powerpoint/2010/main" val="315960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36</a:t>
            </a:fld>
            <a:endParaRPr lang="en-US"/>
          </a:p>
        </p:txBody>
      </p:sp>
    </p:spTree>
    <p:extLst>
      <p:ext uri="{BB962C8B-B14F-4D97-AF65-F5344CB8AC3E}">
        <p14:creationId xmlns:p14="http://schemas.microsoft.com/office/powerpoint/2010/main" val="272915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37</a:t>
            </a:fld>
            <a:endParaRPr lang="en-US"/>
          </a:p>
        </p:txBody>
      </p:sp>
    </p:spTree>
    <p:extLst>
      <p:ext uri="{BB962C8B-B14F-4D97-AF65-F5344CB8AC3E}">
        <p14:creationId xmlns:p14="http://schemas.microsoft.com/office/powerpoint/2010/main" val="3269426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38</a:t>
            </a:fld>
            <a:endParaRPr lang="en-US"/>
          </a:p>
        </p:txBody>
      </p:sp>
    </p:spTree>
    <p:extLst>
      <p:ext uri="{BB962C8B-B14F-4D97-AF65-F5344CB8AC3E}">
        <p14:creationId xmlns:p14="http://schemas.microsoft.com/office/powerpoint/2010/main" val="3910815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39</a:t>
            </a:fld>
            <a:endParaRPr lang="en-US"/>
          </a:p>
        </p:txBody>
      </p:sp>
    </p:spTree>
    <p:extLst>
      <p:ext uri="{BB962C8B-B14F-4D97-AF65-F5344CB8AC3E}">
        <p14:creationId xmlns:p14="http://schemas.microsoft.com/office/powerpoint/2010/main" val="196781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a:t>
            </a:fld>
            <a:endParaRPr lang="en-US"/>
          </a:p>
        </p:txBody>
      </p:sp>
    </p:spTree>
    <p:extLst>
      <p:ext uri="{BB962C8B-B14F-4D97-AF65-F5344CB8AC3E}">
        <p14:creationId xmlns:p14="http://schemas.microsoft.com/office/powerpoint/2010/main" val="921572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40</a:t>
            </a:fld>
            <a:endParaRPr lang="en-US"/>
          </a:p>
        </p:txBody>
      </p:sp>
    </p:spTree>
    <p:extLst>
      <p:ext uri="{BB962C8B-B14F-4D97-AF65-F5344CB8AC3E}">
        <p14:creationId xmlns:p14="http://schemas.microsoft.com/office/powerpoint/2010/main" val="4149222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41</a:t>
            </a:fld>
            <a:endParaRPr lang="en-US"/>
          </a:p>
        </p:txBody>
      </p:sp>
    </p:spTree>
    <p:extLst>
      <p:ext uri="{BB962C8B-B14F-4D97-AF65-F5344CB8AC3E}">
        <p14:creationId xmlns:p14="http://schemas.microsoft.com/office/powerpoint/2010/main" val="4141568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42</a:t>
            </a:fld>
            <a:endParaRPr lang="en-US"/>
          </a:p>
        </p:txBody>
      </p:sp>
    </p:spTree>
    <p:extLst>
      <p:ext uri="{BB962C8B-B14F-4D97-AF65-F5344CB8AC3E}">
        <p14:creationId xmlns:p14="http://schemas.microsoft.com/office/powerpoint/2010/main" val="1009624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43</a:t>
            </a:fld>
            <a:endParaRPr lang="en-US"/>
          </a:p>
        </p:txBody>
      </p:sp>
    </p:spTree>
    <p:extLst>
      <p:ext uri="{BB962C8B-B14F-4D97-AF65-F5344CB8AC3E}">
        <p14:creationId xmlns:p14="http://schemas.microsoft.com/office/powerpoint/2010/main" val="985890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44</a:t>
            </a:fld>
            <a:endParaRPr lang="en-US"/>
          </a:p>
        </p:txBody>
      </p:sp>
    </p:spTree>
    <p:extLst>
      <p:ext uri="{BB962C8B-B14F-4D97-AF65-F5344CB8AC3E}">
        <p14:creationId xmlns:p14="http://schemas.microsoft.com/office/powerpoint/2010/main" val="1298552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45</a:t>
            </a:fld>
            <a:endParaRPr lang="en-US"/>
          </a:p>
        </p:txBody>
      </p:sp>
    </p:spTree>
    <p:extLst>
      <p:ext uri="{BB962C8B-B14F-4D97-AF65-F5344CB8AC3E}">
        <p14:creationId xmlns:p14="http://schemas.microsoft.com/office/powerpoint/2010/main" val="3835805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46</a:t>
            </a:fld>
            <a:endParaRPr lang="en-US"/>
          </a:p>
        </p:txBody>
      </p:sp>
    </p:spTree>
    <p:extLst>
      <p:ext uri="{BB962C8B-B14F-4D97-AF65-F5344CB8AC3E}">
        <p14:creationId xmlns:p14="http://schemas.microsoft.com/office/powerpoint/2010/main" val="831076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47</a:t>
            </a:fld>
            <a:endParaRPr lang="en-US"/>
          </a:p>
        </p:txBody>
      </p:sp>
    </p:spTree>
    <p:extLst>
      <p:ext uri="{BB962C8B-B14F-4D97-AF65-F5344CB8AC3E}">
        <p14:creationId xmlns:p14="http://schemas.microsoft.com/office/powerpoint/2010/main" val="28210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48</a:t>
            </a:fld>
            <a:endParaRPr lang="en-US"/>
          </a:p>
        </p:txBody>
      </p:sp>
    </p:spTree>
    <p:extLst>
      <p:ext uri="{BB962C8B-B14F-4D97-AF65-F5344CB8AC3E}">
        <p14:creationId xmlns:p14="http://schemas.microsoft.com/office/powerpoint/2010/main" val="1888036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49</a:t>
            </a:fld>
            <a:endParaRPr lang="en-US"/>
          </a:p>
        </p:txBody>
      </p:sp>
    </p:spTree>
    <p:extLst>
      <p:ext uri="{BB962C8B-B14F-4D97-AF65-F5344CB8AC3E}">
        <p14:creationId xmlns:p14="http://schemas.microsoft.com/office/powerpoint/2010/main" val="183328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a:t>
            </a:fld>
            <a:endParaRPr lang="en-US"/>
          </a:p>
        </p:txBody>
      </p:sp>
    </p:spTree>
    <p:extLst>
      <p:ext uri="{BB962C8B-B14F-4D97-AF65-F5344CB8AC3E}">
        <p14:creationId xmlns:p14="http://schemas.microsoft.com/office/powerpoint/2010/main" val="3473336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50</a:t>
            </a:fld>
            <a:endParaRPr lang="en-US"/>
          </a:p>
        </p:txBody>
      </p:sp>
    </p:spTree>
    <p:extLst>
      <p:ext uri="{BB962C8B-B14F-4D97-AF65-F5344CB8AC3E}">
        <p14:creationId xmlns:p14="http://schemas.microsoft.com/office/powerpoint/2010/main" val="1347802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51</a:t>
            </a:fld>
            <a:endParaRPr lang="en-US"/>
          </a:p>
        </p:txBody>
      </p:sp>
    </p:spTree>
    <p:extLst>
      <p:ext uri="{BB962C8B-B14F-4D97-AF65-F5344CB8AC3E}">
        <p14:creationId xmlns:p14="http://schemas.microsoft.com/office/powerpoint/2010/main" val="3446972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52</a:t>
            </a:fld>
            <a:endParaRPr lang="en-US"/>
          </a:p>
        </p:txBody>
      </p:sp>
    </p:spTree>
    <p:extLst>
      <p:ext uri="{BB962C8B-B14F-4D97-AF65-F5344CB8AC3E}">
        <p14:creationId xmlns:p14="http://schemas.microsoft.com/office/powerpoint/2010/main" val="272664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53</a:t>
            </a:fld>
            <a:endParaRPr lang="en-US"/>
          </a:p>
        </p:txBody>
      </p:sp>
    </p:spTree>
    <p:extLst>
      <p:ext uri="{BB962C8B-B14F-4D97-AF65-F5344CB8AC3E}">
        <p14:creationId xmlns:p14="http://schemas.microsoft.com/office/powerpoint/2010/main" val="2068864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54</a:t>
            </a:fld>
            <a:endParaRPr lang="en-US"/>
          </a:p>
        </p:txBody>
      </p:sp>
    </p:spTree>
    <p:extLst>
      <p:ext uri="{BB962C8B-B14F-4D97-AF65-F5344CB8AC3E}">
        <p14:creationId xmlns:p14="http://schemas.microsoft.com/office/powerpoint/2010/main" val="4174325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55</a:t>
            </a:fld>
            <a:endParaRPr lang="en-US"/>
          </a:p>
        </p:txBody>
      </p:sp>
    </p:spTree>
    <p:extLst>
      <p:ext uri="{BB962C8B-B14F-4D97-AF65-F5344CB8AC3E}">
        <p14:creationId xmlns:p14="http://schemas.microsoft.com/office/powerpoint/2010/main" val="434490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56</a:t>
            </a:fld>
            <a:endParaRPr lang="en-US"/>
          </a:p>
        </p:txBody>
      </p:sp>
    </p:spTree>
    <p:extLst>
      <p:ext uri="{BB962C8B-B14F-4D97-AF65-F5344CB8AC3E}">
        <p14:creationId xmlns:p14="http://schemas.microsoft.com/office/powerpoint/2010/main" val="4046595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57</a:t>
            </a:fld>
            <a:endParaRPr lang="en-US"/>
          </a:p>
        </p:txBody>
      </p:sp>
    </p:spTree>
    <p:extLst>
      <p:ext uri="{BB962C8B-B14F-4D97-AF65-F5344CB8AC3E}">
        <p14:creationId xmlns:p14="http://schemas.microsoft.com/office/powerpoint/2010/main" val="282891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58</a:t>
            </a:fld>
            <a:endParaRPr lang="en-US"/>
          </a:p>
        </p:txBody>
      </p:sp>
    </p:spTree>
    <p:extLst>
      <p:ext uri="{BB962C8B-B14F-4D97-AF65-F5344CB8AC3E}">
        <p14:creationId xmlns:p14="http://schemas.microsoft.com/office/powerpoint/2010/main" val="11239158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59</a:t>
            </a:fld>
            <a:endParaRPr lang="en-US"/>
          </a:p>
        </p:txBody>
      </p:sp>
    </p:spTree>
    <p:extLst>
      <p:ext uri="{BB962C8B-B14F-4D97-AF65-F5344CB8AC3E}">
        <p14:creationId xmlns:p14="http://schemas.microsoft.com/office/powerpoint/2010/main" val="416315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6</a:t>
            </a:fld>
            <a:endParaRPr lang="en-US"/>
          </a:p>
        </p:txBody>
      </p:sp>
    </p:spTree>
    <p:extLst>
      <p:ext uri="{BB962C8B-B14F-4D97-AF65-F5344CB8AC3E}">
        <p14:creationId xmlns:p14="http://schemas.microsoft.com/office/powerpoint/2010/main" val="2897095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60</a:t>
            </a:fld>
            <a:endParaRPr lang="en-US"/>
          </a:p>
        </p:txBody>
      </p:sp>
    </p:spTree>
    <p:extLst>
      <p:ext uri="{BB962C8B-B14F-4D97-AF65-F5344CB8AC3E}">
        <p14:creationId xmlns:p14="http://schemas.microsoft.com/office/powerpoint/2010/main" val="43147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7</a:t>
            </a:fld>
            <a:endParaRPr lang="en-US"/>
          </a:p>
        </p:txBody>
      </p:sp>
    </p:spTree>
    <p:extLst>
      <p:ext uri="{BB962C8B-B14F-4D97-AF65-F5344CB8AC3E}">
        <p14:creationId xmlns:p14="http://schemas.microsoft.com/office/powerpoint/2010/main" val="228213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8</a:t>
            </a:fld>
            <a:endParaRPr lang="en-US"/>
          </a:p>
        </p:txBody>
      </p:sp>
    </p:spTree>
    <p:extLst>
      <p:ext uri="{BB962C8B-B14F-4D97-AF65-F5344CB8AC3E}">
        <p14:creationId xmlns:p14="http://schemas.microsoft.com/office/powerpoint/2010/main" val="339856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95B3F-8216-487B-AC35-BDA8990236ED}" type="slidenum">
              <a:rPr lang="en-US" smtClean="0"/>
              <a:pPr/>
              <a:t>9</a:t>
            </a:fld>
            <a:endParaRPr lang="en-US"/>
          </a:p>
        </p:txBody>
      </p:sp>
    </p:spTree>
    <p:extLst>
      <p:ext uri="{BB962C8B-B14F-4D97-AF65-F5344CB8AC3E}">
        <p14:creationId xmlns:p14="http://schemas.microsoft.com/office/powerpoint/2010/main" val="61583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895A-C7BB-4104-9606-9BE1DA59C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B132DB-AF49-46C3-9ED1-B4A01D3FC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6211B6-191B-42FA-AEE0-AF1B0E01D059}"/>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5" name="Footer Placeholder 4">
            <a:extLst>
              <a:ext uri="{FF2B5EF4-FFF2-40B4-BE49-F238E27FC236}">
                <a16:creationId xmlns:a16="http://schemas.microsoft.com/office/drawing/2014/main" id="{5A011DAA-D642-41C9-8979-B38246C90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450EE-C438-4495-BE79-154C7AD5FD55}"/>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59381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87BB-B564-40F0-B009-4FE3D99354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0AB6B-5169-433C-8791-1AC663768C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F697A-7132-43FA-9B21-C4FD483EFA9E}"/>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5" name="Footer Placeholder 4">
            <a:extLst>
              <a:ext uri="{FF2B5EF4-FFF2-40B4-BE49-F238E27FC236}">
                <a16:creationId xmlns:a16="http://schemas.microsoft.com/office/drawing/2014/main" id="{F5A46883-752F-4C56-B99D-BDB88A0F0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17426-8F16-4059-8878-48E45766F710}"/>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246770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73238-DB90-454A-954E-8C1EC041E0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D74490-C168-45DC-94B9-28EE9EFAEA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B1F8-ACBB-4C3F-B268-A0BAF5FBCC89}"/>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5" name="Footer Placeholder 4">
            <a:extLst>
              <a:ext uri="{FF2B5EF4-FFF2-40B4-BE49-F238E27FC236}">
                <a16:creationId xmlns:a16="http://schemas.microsoft.com/office/drawing/2014/main" id="{B2E0D53B-0856-4B9E-A20C-CFD55308B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F9306-D998-4402-BFD5-E42FF89E3B6C}"/>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271843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D9714B-E11A-4793-9D4B-C7DA0B002A2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dirty="0"/>
              <a:t>Click to edit Master title style</a:t>
            </a:r>
          </a:p>
        </p:txBody>
      </p:sp>
      <p:sp>
        <p:nvSpPr>
          <p:cNvPr id="3" name="Content Placeholder 2"/>
          <p:cNvSpPr>
            <a:spLocks noGrp="1"/>
          </p:cNvSpPr>
          <p:nvPr>
            <p:ph idx="1"/>
          </p:nvPr>
        </p:nvSpPr>
        <p:spPr>
          <a:xfrm>
            <a:off x="457200" y="1447800"/>
            <a:ext cx="8229600" cy="4876800"/>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D1D551-D1C9-475F-8F97-B5E238F846D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5A71D-2E90-4908-919F-619FDB1089C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74358A-EF12-449E-95F9-53ECB702F323}"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FBF9DE-364F-4108-BF86-9295B2495FBB}" type="datetime1">
              <a:rPr lang="en-US" smtClean="0"/>
              <a:pPr/>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091E9-5B6C-4491-8FE2-FE8BB8D7CBC7}" type="datetime1">
              <a:rPr lang="en-US" smtClean="0"/>
              <a:pPr/>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432F4-B520-430E-BC9F-5620D1D82898}" type="datetime1">
              <a:rPr lang="en-US" smtClean="0"/>
              <a:pPr/>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21798-164E-4412-9238-A87AFC6688E7}"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7611-FB7B-4090-8026-A590F0521E1A}"/>
              </a:ext>
            </a:extLst>
          </p:cNvPr>
          <p:cNvSpPr>
            <a:spLocks noGrp="1"/>
          </p:cNvSpPr>
          <p:nvPr>
            <p:ph type="title"/>
          </p:nvPr>
        </p:nvSpPr>
        <p:spPr>
          <a:xfrm>
            <a:off x="381000" y="212725"/>
            <a:ext cx="8229600" cy="1006475"/>
          </a:xfrm>
        </p:spPr>
        <p:txBody>
          <a:bodyPr/>
          <a:lstStyle>
            <a:lvl1pPr algn="ctr">
              <a:defRPr>
                <a:latin typeface="Calibri (Headings)"/>
              </a:defRPr>
            </a:lvl1pPr>
          </a:lstStyle>
          <a:p>
            <a:r>
              <a:rPr lang="en-US" dirty="0"/>
              <a:t>Click to edit Master title style</a:t>
            </a:r>
          </a:p>
        </p:txBody>
      </p:sp>
      <p:sp>
        <p:nvSpPr>
          <p:cNvPr id="3" name="Content Placeholder 2">
            <a:extLst>
              <a:ext uri="{FF2B5EF4-FFF2-40B4-BE49-F238E27FC236}">
                <a16:creationId xmlns:a16="http://schemas.microsoft.com/office/drawing/2014/main" id="{4C92A021-DC2F-438C-818A-7D9520D3DA51}"/>
              </a:ext>
            </a:extLst>
          </p:cNvPr>
          <p:cNvSpPr>
            <a:spLocks noGrp="1"/>
          </p:cNvSpPr>
          <p:nvPr>
            <p:ph idx="1"/>
          </p:nvPr>
        </p:nvSpPr>
        <p:spPr>
          <a:xfrm>
            <a:off x="381000" y="1447800"/>
            <a:ext cx="8229600" cy="4729163"/>
          </a:xfrm>
        </p:spPr>
        <p:txBody>
          <a:bodyPr>
            <a:noAutofit/>
          </a:bodyPr>
          <a:lstStyle>
            <a:lvl1pPr>
              <a:lnSpc>
                <a:spcPct val="100000"/>
              </a:lnSpc>
              <a:defRPr/>
            </a:lvl1pPr>
            <a:lvl2pPr marL="685800" indent="-228600">
              <a:lnSpc>
                <a:spcPct val="100000"/>
              </a:lnSpc>
              <a:buFont typeface="Calibri" panose="020F0502020204030204" pitchFamily="34" charset="0"/>
              <a:buChar char="–"/>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2BBE18-C8B6-4F7C-BD88-B2ADE3819009}"/>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5" name="Footer Placeholder 4">
            <a:extLst>
              <a:ext uri="{FF2B5EF4-FFF2-40B4-BE49-F238E27FC236}">
                <a16:creationId xmlns:a16="http://schemas.microsoft.com/office/drawing/2014/main" id="{912F09F7-1F10-4643-A5C9-C2ADA2748261}"/>
              </a:ext>
            </a:extLst>
          </p:cNvPr>
          <p:cNvSpPr>
            <a:spLocks noGrp="1"/>
          </p:cNvSpPr>
          <p:nvPr>
            <p:ph type="ftr" sz="quarter" idx="11"/>
          </p:nvPr>
        </p:nvSpPr>
        <p:spPr>
          <a:xfrm>
            <a:off x="4038600" y="6356350"/>
            <a:ext cx="2514600" cy="365125"/>
          </a:xfrm>
        </p:spPr>
        <p:txBody>
          <a:bodyPr/>
          <a:lstStyle/>
          <a:p>
            <a:endParaRPr lang="en-US" dirty="0"/>
          </a:p>
        </p:txBody>
      </p:sp>
      <p:sp>
        <p:nvSpPr>
          <p:cNvPr id="6" name="Slide Number Placeholder 5">
            <a:extLst>
              <a:ext uri="{FF2B5EF4-FFF2-40B4-BE49-F238E27FC236}">
                <a16:creationId xmlns:a16="http://schemas.microsoft.com/office/drawing/2014/main" id="{51630E84-8AEF-4D3C-BBB6-7187E4AF706C}"/>
              </a:ext>
            </a:extLst>
          </p:cNvPr>
          <p:cNvSpPr>
            <a:spLocks noGrp="1"/>
          </p:cNvSpPr>
          <p:nvPr>
            <p:ph type="sldNum" sz="quarter" idx="12"/>
          </p:nvPr>
        </p:nvSpPr>
        <p:spPr>
          <a:xfrm>
            <a:off x="7848600" y="6356350"/>
            <a:ext cx="762000" cy="365125"/>
          </a:xfrm>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253478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B5C6D-AA2A-4233-A83B-6410688265D8}"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D6908-18CF-4D46-A568-031B411BADDC}"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40A0BF-8AB8-438E-8F5F-3BC988050D5C}"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584E-C907-4D13-B1C4-CE91C17D8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9AD639-2490-452A-8F1F-7902E0C9F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BDA306-3560-4A46-819C-A9EF92E64DC8}"/>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5" name="Footer Placeholder 4">
            <a:extLst>
              <a:ext uri="{FF2B5EF4-FFF2-40B4-BE49-F238E27FC236}">
                <a16:creationId xmlns:a16="http://schemas.microsoft.com/office/drawing/2014/main" id="{29FA6B75-F514-4AB1-AECB-3218342E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D030A-82C9-48F8-BCDF-84B52307FE71}"/>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194083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567F-500E-46DC-B1A4-C2DA7D300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BADDE-60DB-4B04-8076-FD9E7F3452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15959-1BBE-4906-A41C-63C033FDAC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EACFDA-83A0-4948-8422-2F852ED6C19E}"/>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6" name="Footer Placeholder 5">
            <a:extLst>
              <a:ext uri="{FF2B5EF4-FFF2-40B4-BE49-F238E27FC236}">
                <a16:creationId xmlns:a16="http://schemas.microsoft.com/office/drawing/2014/main" id="{9D55B0EB-A9CE-47FE-B0DD-DD1A04C89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0496E-D35D-496A-BC7A-9C17997594EC}"/>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14315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3F6D-B7E4-4FD0-AFC9-5E5CC4E083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9A3670-5516-4864-A868-955857D89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9E985-B509-49C1-9E44-E5D4A9D8C0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03E1F-7FB0-4E32-85C3-807190D87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624C8D-4183-4424-92D1-C95475525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7FADD-8FE3-42AE-B45D-4286DA54B145}"/>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8" name="Footer Placeholder 7">
            <a:extLst>
              <a:ext uri="{FF2B5EF4-FFF2-40B4-BE49-F238E27FC236}">
                <a16:creationId xmlns:a16="http://schemas.microsoft.com/office/drawing/2014/main" id="{9760DB4F-B861-4F43-A271-D3C2704132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F6C73-1BE5-4DF5-839F-A23FE1E84033}"/>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318807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A1A2-2450-4588-8683-D4659916B8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C6710C-6013-4027-B9A9-6BA3EA48F5E7}"/>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4" name="Footer Placeholder 3">
            <a:extLst>
              <a:ext uri="{FF2B5EF4-FFF2-40B4-BE49-F238E27FC236}">
                <a16:creationId xmlns:a16="http://schemas.microsoft.com/office/drawing/2014/main" id="{D10F2B4D-6034-452F-A50F-EF5347E38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1347A6-9E19-440B-981B-3ECA03CE6852}"/>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150835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09B7A-CE72-4082-BBA6-7CDC42852B7C}"/>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3" name="Footer Placeholder 2">
            <a:extLst>
              <a:ext uri="{FF2B5EF4-FFF2-40B4-BE49-F238E27FC236}">
                <a16:creationId xmlns:a16="http://schemas.microsoft.com/office/drawing/2014/main" id="{61A4C8EE-60A2-4DB9-B482-783575E267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C010E-FED0-40DA-9430-424572D81EFA}"/>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36615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1134-DEC1-4AF5-A122-739A18C63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621863-3B12-49E8-9599-825B9C58C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A10836-0132-4A4B-BCCF-32699AFEA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D3FB09-C83B-472D-8508-B1D22AD84D75}"/>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6" name="Footer Placeholder 5">
            <a:extLst>
              <a:ext uri="{FF2B5EF4-FFF2-40B4-BE49-F238E27FC236}">
                <a16:creationId xmlns:a16="http://schemas.microsoft.com/office/drawing/2014/main" id="{6571F5D6-EE71-4D16-A6D7-977C6F58A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89517-3D7D-489D-87A7-951F066973F0}"/>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411212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68C1-F499-47DC-82E1-9B22F5979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DE84CB-BB25-4593-B283-290407643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4AB79-7448-46FA-9B30-2123AA040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3C761-B6AE-443B-AECB-1243CCDE6E0B}"/>
              </a:ext>
            </a:extLst>
          </p:cNvPr>
          <p:cNvSpPr>
            <a:spLocks noGrp="1"/>
          </p:cNvSpPr>
          <p:nvPr>
            <p:ph type="dt" sz="half" idx="10"/>
          </p:nvPr>
        </p:nvSpPr>
        <p:spPr/>
        <p:txBody>
          <a:bodyPr/>
          <a:lstStyle/>
          <a:p>
            <a:fld id="{A44A791C-1B4C-42C9-A8A2-52884671C34D}" type="datetimeFigureOut">
              <a:rPr lang="en-US" smtClean="0"/>
              <a:t>1/10/2025</a:t>
            </a:fld>
            <a:endParaRPr lang="en-US"/>
          </a:p>
        </p:txBody>
      </p:sp>
      <p:sp>
        <p:nvSpPr>
          <p:cNvPr id="6" name="Footer Placeholder 5">
            <a:extLst>
              <a:ext uri="{FF2B5EF4-FFF2-40B4-BE49-F238E27FC236}">
                <a16:creationId xmlns:a16="http://schemas.microsoft.com/office/drawing/2014/main" id="{A727B0CC-0F40-45EC-8003-3B5D9047F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47115-7B0E-4758-85B5-200A0052C095}"/>
              </a:ext>
            </a:extLst>
          </p:cNvPr>
          <p:cNvSpPr>
            <a:spLocks noGrp="1"/>
          </p:cNvSpPr>
          <p:nvPr>
            <p:ph type="sldNum" sz="quarter" idx="12"/>
          </p:nvPr>
        </p:nvSpPr>
        <p:spPr/>
        <p:txBody>
          <a:bodyPr/>
          <a:lstStyle/>
          <a:p>
            <a:fld id="{05E60FF3-A427-47B3-AA9B-F41EE7078B4C}" type="slidenum">
              <a:rPr lang="en-US" smtClean="0"/>
              <a:t>‹#›</a:t>
            </a:fld>
            <a:endParaRPr lang="en-US"/>
          </a:p>
        </p:txBody>
      </p:sp>
    </p:spTree>
    <p:extLst>
      <p:ext uri="{BB962C8B-B14F-4D97-AF65-F5344CB8AC3E}">
        <p14:creationId xmlns:p14="http://schemas.microsoft.com/office/powerpoint/2010/main" val="388812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A7815-9170-4915-8246-132D7DD88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2FF1C2-3B6B-4F4B-8CED-DC4E15A20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1641F-E41C-434A-A121-D5E902FF0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A791C-1B4C-42C9-A8A2-52884671C34D}" type="datetimeFigureOut">
              <a:rPr lang="en-US" smtClean="0"/>
              <a:t>1/10/2025</a:t>
            </a:fld>
            <a:endParaRPr lang="en-US"/>
          </a:p>
        </p:txBody>
      </p:sp>
      <p:sp>
        <p:nvSpPr>
          <p:cNvPr id="5" name="Footer Placeholder 4">
            <a:extLst>
              <a:ext uri="{FF2B5EF4-FFF2-40B4-BE49-F238E27FC236}">
                <a16:creationId xmlns:a16="http://schemas.microsoft.com/office/drawing/2014/main" id="{A1283398-872F-4D7D-9535-132E2631C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13FDF-0B31-4C75-B412-789085DD5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0FF3-A427-47B3-AA9B-F41EE7078B4C}" type="slidenum">
              <a:rPr lang="en-US" smtClean="0"/>
              <a:t>‹#›</a:t>
            </a:fld>
            <a:endParaRPr lang="en-US"/>
          </a:p>
        </p:txBody>
      </p:sp>
    </p:spTree>
    <p:extLst>
      <p:ext uri="{BB962C8B-B14F-4D97-AF65-F5344CB8AC3E}">
        <p14:creationId xmlns:p14="http://schemas.microsoft.com/office/powerpoint/2010/main" val="291623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Calibri (Heading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F1508-6116-47D0-9391-D505EF128AA1}" type="datetime1">
              <a:rPr lang="en-US" smtClean="0"/>
              <a:pPr/>
              <a:t>1/10/2025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image" Target="../media/image18.png"/><Relationship Id="rId21"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notesSlide" Target="../notesSlides/notesSlide10.xml"/><Relationship Id="rId16" Type="http://schemas.openxmlformats.org/officeDocument/2006/relationships/image" Target="../media/image31.png"/><Relationship Id="rId20" Type="http://schemas.openxmlformats.org/officeDocument/2006/relationships/image" Target="../media/image5.png"/><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image" Target="../media/image25.png"/><Relationship Id="rId19" Type="http://schemas.openxmlformats.org/officeDocument/2006/relationships/image" Target="../media/image4.png"/><Relationship Id="rId31"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7.png"/><Relationship Id="rId27" Type="http://schemas.openxmlformats.org/officeDocument/2006/relationships/image" Target="../media/image12.png"/><Relationship Id="rId30"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image" Target="../media/image18.png"/><Relationship Id="rId21"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notesSlide" Target="../notesSlides/notesSlide11.xml"/><Relationship Id="rId16" Type="http://schemas.openxmlformats.org/officeDocument/2006/relationships/image" Target="../media/image31.png"/><Relationship Id="rId20" Type="http://schemas.openxmlformats.org/officeDocument/2006/relationships/image" Target="../media/image5.png"/><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image" Target="../media/image25.png"/><Relationship Id="rId19" Type="http://schemas.openxmlformats.org/officeDocument/2006/relationships/image" Target="../media/image4.png"/><Relationship Id="rId31"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7.png"/><Relationship Id="rId27" Type="http://schemas.openxmlformats.org/officeDocument/2006/relationships/image" Target="../media/image12.png"/><Relationship Id="rId30"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apers.nips.cc/paper/5423-generative-adversarial-net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38.png"/><Relationship Id="rId26" Type="http://schemas.openxmlformats.org/officeDocument/2006/relationships/image" Target="../media/image42.png"/><Relationship Id="rId39" Type="http://schemas.openxmlformats.org/officeDocument/2006/relationships/image" Target="../media/image52.png"/><Relationship Id="rId21" Type="http://schemas.openxmlformats.org/officeDocument/2006/relationships/oleObject" Target="../embeddings/oleObject9.bin"/><Relationship Id="rId34" Type="http://schemas.openxmlformats.org/officeDocument/2006/relationships/image" Target="../media/image46.png"/><Relationship Id="rId42" Type="http://schemas.openxmlformats.org/officeDocument/2006/relationships/image" Target="../media/image55.png"/><Relationship Id="rId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oleObject" Target="../embeddings/oleObject13.bin"/><Relationship Id="rId41" Type="http://schemas.openxmlformats.org/officeDocument/2006/relationships/image" Target="../media/image54.png"/><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oleObject" Target="../embeddings/oleObject4.bin"/><Relationship Id="rId24" Type="http://schemas.openxmlformats.org/officeDocument/2006/relationships/image" Target="../media/image41.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43.png"/><Relationship Id="rId36" Type="http://schemas.openxmlformats.org/officeDocument/2006/relationships/image" Target="../media/image49.png"/><Relationship Id="rId10" Type="http://schemas.openxmlformats.org/officeDocument/2006/relationships/image" Target="../media/image34.png"/><Relationship Id="rId19" Type="http://schemas.openxmlformats.org/officeDocument/2006/relationships/oleObject" Target="../embeddings/oleObject8.bin"/><Relationship Id="rId31" Type="http://schemas.openxmlformats.org/officeDocument/2006/relationships/oleObject" Target="../embeddings/oleObject14.bin"/><Relationship Id="rId4" Type="http://schemas.openxmlformats.org/officeDocument/2006/relationships/image" Target="../media/image47.png"/><Relationship Id="rId9" Type="http://schemas.openxmlformats.org/officeDocument/2006/relationships/oleObject" Target="../embeddings/oleObject3.bin"/><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oleObject" Target="../embeddings/oleObject12.bin"/><Relationship Id="rId30" Type="http://schemas.openxmlformats.org/officeDocument/2006/relationships/image" Target="../media/image44.png"/><Relationship Id="rId35" Type="http://schemas.openxmlformats.org/officeDocument/2006/relationships/image" Target="../media/image48.png"/><Relationship Id="rId43" Type="http://schemas.openxmlformats.org/officeDocument/2006/relationships/image" Target="../media/image56.png"/><Relationship Id="rId8" Type="http://schemas.openxmlformats.org/officeDocument/2006/relationships/image" Target="../media/image33.png"/><Relationship Id="rId3" Type="http://schemas.openxmlformats.org/officeDocument/2006/relationships/notesSlide" Target="../notesSlides/notesSlide22.xml"/><Relationship Id="rId12" Type="http://schemas.openxmlformats.org/officeDocument/2006/relationships/image" Target="../media/image35.png"/><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23.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24.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7.jpg"/><Relationship Id="rId7" Type="http://schemas.openxmlformats.org/officeDocument/2006/relationships/image" Target="../media/image81.jpg"/><Relationship Id="rId12" Type="http://schemas.openxmlformats.org/officeDocument/2006/relationships/image" Target="../media/image86.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0.jpg"/><Relationship Id="rId11" Type="http://schemas.openxmlformats.org/officeDocument/2006/relationships/image" Target="../media/image85.jpg"/><Relationship Id="rId5" Type="http://schemas.openxmlformats.org/officeDocument/2006/relationships/image" Target="../media/image79.jpg"/><Relationship Id="rId10" Type="http://schemas.openxmlformats.org/officeDocument/2006/relationships/image" Target="../media/image84.jpg"/><Relationship Id="rId4" Type="http://schemas.openxmlformats.org/officeDocument/2006/relationships/image" Target="../media/image78.jpg"/><Relationship Id="rId9" Type="http://schemas.openxmlformats.org/officeDocument/2006/relationships/image" Target="../media/image8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rxiv.org/pdf/1603.07285v1.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6" Type="http://schemas.openxmlformats.org/officeDocument/2006/relationships/image" Target="../media/image118.png"/><Relationship Id="rId21" Type="http://schemas.openxmlformats.org/officeDocument/2006/relationships/image" Target="../media/image113.png"/><Relationship Id="rId42" Type="http://schemas.openxmlformats.org/officeDocument/2006/relationships/image" Target="../media/image134.png"/><Relationship Id="rId47" Type="http://schemas.openxmlformats.org/officeDocument/2006/relationships/image" Target="../media/image139.png"/><Relationship Id="rId63" Type="http://schemas.openxmlformats.org/officeDocument/2006/relationships/image" Target="../media/image155.png"/><Relationship Id="rId68" Type="http://schemas.openxmlformats.org/officeDocument/2006/relationships/image" Target="../media/image160.png"/><Relationship Id="rId7" Type="http://schemas.openxmlformats.org/officeDocument/2006/relationships/image" Target="../media/image99.png"/><Relationship Id="rId71" Type="http://schemas.openxmlformats.org/officeDocument/2006/relationships/image" Target="../media/image163.png"/><Relationship Id="rId2" Type="http://schemas.openxmlformats.org/officeDocument/2006/relationships/notesSlide" Target="../notesSlides/notesSlide54.xml"/><Relationship Id="rId16" Type="http://schemas.openxmlformats.org/officeDocument/2006/relationships/image" Target="../media/image108.png"/><Relationship Id="rId29" Type="http://schemas.openxmlformats.org/officeDocument/2006/relationships/image" Target="../media/image121.png"/><Relationship Id="rId11" Type="http://schemas.openxmlformats.org/officeDocument/2006/relationships/image" Target="../media/image103.png"/><Relationship Id="rId24" Type="http://schemas.openxmlformats.org/officeDocument/2006/relationships/image" Target="../media/image116.png"/><Relationship Id="rId32" Type="http://schemas.openxmlformats.org/officeDocument/2006/relationships/image" Target="../media/image124.png"/><Relationship Id="rId37" Type="http://schemas.openxmlformats.org/officeDocument/2006/relationships/image" Target="../media/image129.png"/><Relationship Id="rId40" Type="http://schemas.openxmlformats.org/officeDocument/2006/relationships/image" Target="../media/image132.png"/><Relationship Id="rId45" Type="http://schemas.openxmlformats.org/officeDocument/2006/relationships/image" Target="../media/image137.png"/><Relationship Id="rId53" Type="http://schemas.openxmlformats.org/officeDocument/2006/relationships/image" Target="../media/image145.png"/><Relationship Id="rId58" Type="http://schemas.openxmlformats.org/officeDocument/2006/relationships/image" Target="../media/image150.png"/><Relationship Id="rId66" Type="http://schemas.openxmlformats.org/officeDocument/2006/relationships/image" Target="../media/image158.png"/><Relationship Id="rId5" Type="http://schemas.openxmlformats.org/officeDocument/2006/relationships/image" Target="../media/image97.png"/><Relationship Id="rId61" Type="http://schemas.openxmlformats.org/officeDocument/2006/relationships/image" Target="../media/image153.png"/><Relationship Id="rId19" Type="http://schemas.openxmlformats.org/officeDocument/2006/relationships/image" Target="../media/image111.png"/><Relationship Id="rId14" Type="http://schemas.openxmlformats.org/officeDocument/2006/relationships/image" Target="../media/image106.png"/><Relationship Id="rId22" Type="http://schemas.openxmlformats.org/officeDocument/2006/relationships/image" Target="../media/image114.png"/><Relationship Id="rId27" Type="http://schemas.openxmlformats.org/officeDocument/2006/relationships/image" Target="../media/image119.png"/><Relationship Id="rId30" Type="http://schemas.openxmlformats.org/officeDocument/2006/relationships/image" Target="../media/image122.png"/><Relationship Id="rId35" Type="http://schemas.openxmlformats.org/officeDocument/2006/relationships/image" Target="../media/image127.png"/><Relationship Id="rId43" Type="http://schemas.openxmlformats.org/officeDocument/2006/relationships/image" Target="../media/image135.png"/><Relationship Id="rId48" Type="http://schemas.openxmlformats.org/officeDocument/2006/relationships/image" Target="../media/image140.png"/><Relationship Id="rId56" Type="http://schemas.openxmlformats.org/officeDocument/2006/relationships/image" Target="../media/image148.png"/><Relationship Id="rId64" Type="http://schemas.openxmlformats.org/officeDocument/2006/relationships/image" Target="../media/image156.png"/><Relationship Id="rId69" Type="http://schemas.openxmlformats.org/officeDocument/2006/relationships/image" Target="../media/image161.png"/><Relationship Id="rId8" Type="http://schemas.openxmlformats.org/officeDocument/2006/relationships/image" Target="../media/image100.png"/><Relationship Id="rId51" Type="http://schemas.openxmlformats.org/officeDocument/2006/relationships/image" Target="../media/image143.png"/><Relationship Id="rId72" Type="http://schemas.openxmlformats.org/officeDocument/2006/relationships/image" Target="../media/image164.png"/><Relationship Id="rId3" Type="http://schemas.openxmlformats.org/officeDocument/2006/relationships/image" Target="../media/image95.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7.png"/><Relationship Id="rId33" Type="http://schemas.openxmlformats.org/officeDocument/2006/relationships/image" Target="../media/image125.png"/><Relationship Id="rId38" Type="http://schemas.openxmlformats.org/officeDocument/2006/relationships/image" Target="../media/image130.png"/><Relationship Id="rId46" Type="http://schemas.openxmlformats.org/officeDocument/2006/relationships/image" Target="../media/image138.png"/><Relationship Id="rId59" Type="http://schemas.openxmlformats.org/officeDocument/2006/relationships/image" Target="../media/image151.png"/><Relationship Id="rId67" Type="http://schemas.openxmlformats.org/officeDocument/2006/relationships/image" Target="../media/image159.png"/><Relationship Id="rId20" Type="http://schemas.openxmlformats.org/officeDocument/2006/relationships/image" Target="../media/image112.png"/><Relationship Id="rId41" Type="http://schemas.openxmlformats.org/officeDocument/2006/relationships/image" Target="../media/image133.png"/><Relationship Id="rId54" Type="http://schemas.openxmlformats.org/officeDocument/2006/relationships/image" Target="../media/image146.png"/><Relationship Id="rId62" Type="http://schemas.openxmlformats.org/officeDocument/2006/relationships/image" Target="../media/image154.png"/><Relationship Id="rId70"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98.png"/><Relationship Id="rId15" Type="http://schemas.openxmlformats.org/officeDocument/2006/relationships/image" Target="../media/image107.png"/><Relationship Id="rId23" Type="http://schemas.openxmlformats.org/officeDocument/2006/relationships/image" Target="../media/image115.png"/><Relationship Id="rId28" Type="http://schemas.openxmlformats.org/officeDocument/2006/relationships/image" Target="../media/image120.png"/><Relationship Id="rId36" Type="http://schemas.openxmlformats.org/officeDocument/2006/relationships/image" Target="../media/image128.png"/><Relationship Id="rId49" Type="http://schemas.openxmlformats.org/officeDocument/2006/relationships/image" Target="../media/image141.png"/><Relationship Id="rId57" Type="http://schemas.openxmlformats.org/officeDocument/2006/relationships/image" Target="../media/image149.png"/><Relationship Id="rId10" Type="http://schemas.openxmlformats.org/officeDocument/2006/relationships/image" Target="../media/image102.png"/><Relationship Id="rId31" Type="http://schemas.openxmlformats.org/officeDocument/2006/relationships/image" Target="../media/image123.png"/><Relationship Id="rId44" Type="http://schemas.openxmlformats.org/officeDocument/2006/relationships/image" Target="../media/image136.png"/><Relationship Id="rId52" Type="http://schemas.openxmlformats.org/officeDocument/2006/relationships/image" Target="../media/image144.png"/><Relationship Id="rId60" Type="http://schemas.openxmlformats.org/officeDocument/2006/relationships/image" Target="../media/image152.png"/><Relationship Id="rId65" Type="http://schemas.openxmlformats.org/officeDocument/2006/relationships/image" Target="../media/image157.png"/><Relationship Id="rId4" Type="http://schemas.openxmlformats.org/officeDocument/2006/relationships/image" Target="../media/image96.png"/><Relationship Id="rId9" Type="http://schemas.openxmlformats.org/officeDocument/2006/relationships/image" Target="../media/image101.png"/><Relationship Id="rId13" Type="http://schemas.openxmlformats.org/officeDocument/2006/relationships/image" Target="../media/image105.png"/><Relationship Id="rId18" Type="http://schemas.openxmlformats.org/officeDocument/2006/relationships/image" Target="../media/image110.png"/><Relationship Id="rId39" Type="http://schemas.openxmlformats.org/officeDocument/2006/relationships/image" Target="../media/image131.png"/><Relationship Id="rId34" Type="http://schemas.openxmlformats.org/officeDocument/2006/relationships/image" Target="../media/image126.png"/><Relationship Id="rId50" Type="http://schemas.openxmlformats.org/officeDocument/2006/relationships/image" Target="../media/image142.png"/><Relationship Id="rId55" Type="http://schemas.openxmlformats.org/officeDocument/2006/relationships/image" Target="../media/image147.png"/></Relationships>
</file>

<file path=ppt/slides/_rels/slide55.xml.rels><?xml version="1.0" encoding="UTF-8" standalone="yes"?>
<Relationships xmlns="http://schemas.openxmlformats.org/package/2006/relationships"><Relationship Id="rId26" Type="http://schemas.openxmlformats.org/officeDocument/2006/relationships/image" Target="../media/image188.png"/><Relationship Id="rId21" Type="http://schemas.openxmlformats.org/officeDocument/2006/relationships/image" Target="../media/image183.png"/><Relationship Id="rId42" Type="http://schemas.openxmlformats.org/officeDocument/2006/relationships/image" Target="../media/image204.png"/><Relationship Id="rId47" Type="http://schemas.openxmlformats.org/officeDocument/2006/relationships/image" Target="../media/image209.png"/><Relationship Id="rId63" Type="http://schemas.openxmlformats.org/officeDocument/2006/relationships/image" Target="../media/image225.png"/><Relationship Id="rId68" Type="http://schemas.openxmlformats.org/officeDocument/2006/relationships/image" Target="../media/image230.png"/><Relationship Id="rId7" Type="http://schemas.openxmlformats.org/officeDocument/2006/relationships/image" Target="../media/image169.png"/><Relationship Id="rId71" Type="http://schemas.openxmlformats.org/officeDocument/2006/relationships/image" Target="../media/image233.png"/><Relationship Id="rId2" Type="http://schemas.openxmlformats.org/officeDocument/2006/relationships/notesSlide" Target="../notesSlides/notesSlide55.xml"/><Relationship Id="rId16" Type="http://schemas.openxmlformats.org/officeDocument/2006/relationships/image" Target="../media/image178.png"/><Relationship Id="rId29" Type="http://schemas.openxmlformats.org/officeDocument/2006/relationships/image" Target="../media/image191.png"/><Relationship Id="rId11" Type="http://schemas.openxmlformats.org/officeDocument/2006/relationships/image" Target="../media/image173.png"/><Relationship Id="rId24" Type="http://schemas.openxmlformats.org/officeDocument/2006/relationships/image" Target="../media/image186.png"/><Relationship Id="rId32" Type="http://schemas.openxmlformats.org/officeDocument/2006/relationships/image" Target="../media/image194.png"/><Relationship Id="rId37" Type="http://schemas.openxmlformats.org/officeDocument/2006/relationships/image" Target="../media/image199.png"/><Relationship Id="rId40" Type="http://schemas.openxmlformats.org/officeDocument/2006/relationships/image" Target="../media/image202.png"/><Relationship Id="rId45" Type="http://schemas.openxmlformats.org/officeDocument/2006/relationships/image" Target="../media/image207.png"/><Relationship Id="rId53" Type="http://schemas.openxmlformats.org/officeDocument/2006/relationships/image" Target="../media/image215.png"/><Relationship Id="rId58" Type="http://schemas.openxmlformats.org/officeDocument/2006/relationships/image" Target="../media/image220.png"/><Relationship Id="rId66" Type="http://schemas.openxmlformats.org/officeDocument/2006/relationships/image" Target="../media/image228.png"/><Relationship Id="rId5" Type="http://schemas.openxmlformats.org/officeDocument/2006/relationships/image" Target="../media/image167.png"/><Relationship Id="rId61" Type="http://schemas.openxmlformats.org/officeDocument/2006/relationships/image" Target="../media/image223.png"/><Relationship Id="rId19" Type="http://schemas.openxmlformats.org/officeDocument/2006/relationships/image" Target="../media/image181.png"/><Relationship Id="rId14" Type="http://schemas.openxmlformats.org/officeDocument/2006/relationships/image" Target="../media/image176.png"/><Relationship Id="rId22" Type="http://schemas.openxmlformats.org/officeDocument/2006/relationships/image" Target="../media/image184.png"/><Relationship Id="rId27" Type="http://schemas.openxmlformats.org/officeDocument/2006/relationships/image" Target="../media/image189.png"/><Relationship Id="rId30" Type="http://schemas.openxmlformats.org/officeDocument/2006/relationships/image" Target="../media/image192.png"/><Relationship Id="rId35" Type="http://schemas.openxmlformats.org/officeDocument/2006/relationships/image" Target="../media/image197.png"/><Relationship Id="rId43" Type="http://schemas.openxmlformats.org/officeDocument/2006/relationships/image" Target="../media/image205.png"/><Relationship Id="rId48" Type="http://schemas.openxmlformats.org/officeDocument/2006/relationships/image" Target="../media/image210.png"/><Relationship Id="rId56" Type="http://schemas.openxmlformats.org/officeDocument/2006/relationships/image" Target="../media/image218.png"/><Relationship Id="rId64" Type="http://schemas.openxmlformats.org/officeDocument/2006/relationships/image" Target="../media/image226.png"/><Relationship Id="rId69" Type="http://schemas.openxmlformats.org/officeDocument/2006/relationships/image" Target="../media/image231.png"/><Relationship Id="rId8" Type="http://schemas.openxmlformats.org/officeDocument/2006/relationships/image" Target="../media/image170.png"/><Relationship Id="rId51" Type="http://schemas.openxmlformats.org/officeDocument/2006/relationships/image" Target="../media/image213.png"/><Relationship Id="rId72" Type="http://schemas.openxmlformats.org/officeDocument/2006/relationships/image" Target="../media/image234.png"/><Relationship Id="rId3" Type="http://schemas.openxmlformats.org/officeDocument/2006/relationships/image" Target="../media/image165.png"/><Relationship Id="rId12" Type="http://schemas.openxmlformats.org/officeDocument/2006/relationships/image" Target="../media/image174.png"/><Relationship Id="rId17" Type="http://schemas.openxmlformats.org/officeDocument/2006/relationships/image" Target="../media/image179.png"/><Relationship Id="rId25" Type="http://schemas.openxmlformats.org/officeDocument/2006/relationships/image" Target="../media/image187.png"/><Relationship Id="rId33" Type="http://schemas.openxmlformats.org/officeDocument/2006/relationships/image" Target="../media/image195.png"/><Relationship Id="rId38" Type="http://schemas.openxmlformats.org/officeDocument/2006/relationships/image" Target="../media/image200.png"/><Relationship Id="rId46" Type="http://schemas.openxmlformats.org/officeDocument/2006/relationships/image" Target="../media/image208.png"/><Relationship Id="rId59" Type="http://schemas.openxmlformats.org/officeDocument/2006/relationships/image" Target="../media/image221.png"/><Relationship Id="rId67" Type="http://schemas.openxmlformats.org/officeDocument/2006/relationships/image" Target="../media/image229.png"/><Relationship Id="rId20" Type="http://schemas.openxmlformats.org/officeDocument/2006/relationships/image" Target="../media/image182.png"/><Relationship Id="rId41" Type="http://schemas.openxmlformats.org/officeDocument/2006/relationships/image" Target="../media/image203.png"/><Relationship Id="rId54" Type="http://schemas.openxmlformats.org/officeDocument/2006/relationships/image" Target="../media/image216.png"/><Relationship Id="rId62" Type="http://schemas.openxmlformats.org/officeDocument/2006/relationships/image" Target="../media/image224.png"/><Relationship Id="rId70"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168.png"/><Relationship Id="rId15" Type="http://schemas.openxmlformats.org/officeDocument/2006/relationships/image" Target="../media/image177.png"/><Relationship Id="rId23" Type="http://schemas.openxmlformats.org/officeDocument/2006/relationships/image" Target="../media/image185.png"/><Relationship Id="rId28" Type="http://schemas.openxmlformats.org/officeDocument/2006/relationships/image" Target="../media/image190.png"/><Relationship Id="rId36" Type="http://schemas.openxmlformats.org/officeDocument/2006/relationships/image" Target="../media/image198.png"/><Relationship Id="rId49" Type="http://schemas.openxmlformats.org/officeDocument/2006/relationships/image" Target="../media/image211.png"/><Relationship Id="rId57" Type="http://schemas.openxmlformats.org/officeDocument/2006/relationships/image" Target="../media/image219.png"/><Relationship Id="rId10" Type="http://schemas.openxmlformats.org/officeDocument/2006/relationships/image" Target="../media/image172.png"/><Relationship Id="rId31" Type="http://schemas.openxmlformats.org/officeDocument/2006/relationships/image" Target="../media/image193.png"/><Relationship Id="rId44" Type="http://schemas.openxmlformats.org/officeDocument/2006/relationships/image" Target="../media/image206.png"/><Relationship Id="rId52" Type="http://schemas.openxmlformats.org/officeDocument/2006/relationships/image" Target="../media/image214.png"/><Relationship Id="rId60" Type="http://schemas.openxmlformats.org/officeDocument/2006/relationships/image" Target="../media/image222.png"/><Relationship Id="rId65" Type="http://schemas.openxmlformats.org/officeDocument/2006/relationships/image" Target="../media/image227.png"/><Relationship Id="rId4" Type="http://schemas.openxmlformats.org/officeDocument/2006/relationships/image" Target="../media/image166.png"/><Relationship Id="rId9" Type="http://schemas.openxmlformats.org/officeDocument/2006/relationships/image" Target="../media/image171.png"/><Relationship Id="rId13" Type="http://schemas.openxmlformats.org/officeDocument/2006/relationships/image" Target="../media/image175.png"/><Relationship Id="rId18" Type="http://schemas.openxmlformats.org/officeDocument/2006/relationships/image" Target="../media/image180.png"/><Relationship Id="rId39" Type="http://schemas.openxmlformats.org/officeDocument/2006/relationships/image" Target="../media/image201.png"/><Relationship Id="rId34" Type="http://schemas.openxmlformats.org/officeDocument/2006/relationships/image" Target="../media/image196.png"/><Relationship Id="rId50" Type="http://schemas.openxmlformats.org/officeDocument/2006/relationships/image" Target="../media/image212.png"/><Relationship Id="rId55" Type="http://schemas.openxmlformats.org/officeDocument/2006/relationships/image" Target="../media/image217.png"/></Relationships>
</file>

<file path=ppt/slides/_rels/slide56.xml.rels><?xml version="1.0" encoding="UTF-8" standalone="yes"?>
<Relationships xmlns="http://schemas.openxmlformats.org/package/2006/relationships"><Relationship Id="rId26" Type="http://schemas.openxmlformats.org/officeDocument/2006/relationships/image" Target="../media/image258.png"/><Relationship Id="rId21" Type="http://schemas.openxmlformats.org/officeDocument/2006/relationships/image" Target="../media/image253.png"/><Relationship Id="rId42" Type="http://schemas.openxmlformats.org/officeDocument/2006/relationships/image" Target="../media/image274.png"/><Relationship Id="rId47" Type="http://schemas.openxmlformats.org/officeDocument/2006/relationships/image" Target="../media/image279.png"/><Relationship Id="rId63" Type="http://schemas.openxmlformats.org/officeDocument/2006/relationships/image" Target="../media/image295.png"/><Relationship Id="rId68" Type="http://schemas.openxmlformats.org/officeDocument/2006/relationships/image" Target="../media/image300.png"/><Relationship Id="rId84" Type="http://schemas.openxmlformats.org/officeDocument/2006/relationships/image" Target="../media/image316.png"/><Relationship Id="rId16" Type="http://schemas.openxmlformats.org/officeDocument/2006/relationships/image" Target="../media/image248.png"/><Relationship Id="rId11" Type="http://schemas.openxmlformats.org/officeDocument/2006/relationships/image" Target="../media/image243.png"/><Relationship Id="rId32" Type="http://schemas.openxmlformats.org/officeDocument/2006/relationships/image" Target="../media/image264.png"/><Relationship Id="rId37" Type="http://schemas.openxmlformats.org/officeDocument/2006/relationships/image" Target="../media/image269.png"/><Relationship Id="rId53" Type="http://schemas.openxmlformats.org/officeDocument/2006/relationships/image" Target="../media/image285.png"/><Relationship Id="rId58" Type="http://schemas.openxmlformats.org/officeDocument/2006/relationships/image" Target="../media/image290.png"/><Relationship Id="rId74" Type="http://schemas.openxmlformats.org/officeDocument/2006/relationships/image" Target="../media/image306.png"/><Relationship Id="rId79" Type="http://schemas.openxmlformats.org/officeDocument/2006/relationships/image" Target="../media/image311.png"/><Relationship Id="rId5" Type="http://schemas.openxmlformats.org/officeDocument/2006/relationships/image" Target="../media/image237.png"/><Relationship Id="rId19" Type="http://schemas.openxmlformats.org/officeDocument/2006/relationships/image" Target="../media/image251.png"/><Relationship Id="rId14" Type="http://schemas.openxmlformats.org/officeDocument/2006/relationships/image" Target="../media/image246.png"/><Relationship Id="rId22" Type="http://schemas.openxmlformats.org/officeDocument/2006/relationships/image" Target="../media/image254.png"/><Relationship Id="rId27" Type="http://schemas.openxmlformats.org/officeDocument/2006/relationships/image" Target="../media/image259.png"/><Relationship Id="rId30" Type="http://schemas.openxmlformats.org/officeDocument/2006/relationships/image" Target="../media/image262.png"/><Relationship Id="rId35" Type="http://schemas.openxmlformats.org/officeDocument/2006/relationships/image" Target="../media/image267.png"/><Relationship Id="rId43" Type="http://schemas.openxmlformats.org/officeDocument/2006/relationships/image" Target="../media/image275.png"/><Relationship Id="rId48" Type="http://schemas.openxmlformats.org/officeDocument/2006/relationships/image" Target="../media/image280.png"/><Relationship Id="rId56" Type="http://schemas.openxmlformats.org/officeDocument/2006/relationships/image" Target="../media/image288.png"/><Relationship Id="rId64" Type="http://schemas.openxmlformats.org/officeDocument/2006/relationships/image" Target="../media/image296.png"/><Relationship Id="rId69" Type="http://schemas.openxmlformats.org/officeDocument/2006/relationships/image" Target="../media/image301.png"/><Relationship Id="rId77" Type="http://schemas.openxmlformats.org/officeDocument/2006/relationships/image" Target="../media/image309.png"/><Relationship Id="rId8" Type="http://schemas.openxmlformats.org/officeDocument/2006/relationships/image" Target="../media/image240.png"/><Relationship Id="rId51" Type="http://schemas.openxmlformats.org/officeDocument/2006/relationships/image" Target="../media/image283.png"/><Relationship Id="rId72" Type="http://schemas.openxmlformats.org/officeDocument/2006/relationships/image" Target="../media/image304.png"/><Relationship Id="rId80" Type="http://schemas.openxmlformats.org/officeDocument/2006/relationships/image" Target="../media/image312.png"/><Relationship Id="rId85" Type="http://schemas.openxmlformats.org/officeDocument/2006/relationships/image" Target="../media/image317.png"/><Relationship Id="rId3" Type="http://schemas.openxmlformats.org/officeDocument/2006/relationships/image" Target="../media/image235.png"/><Relationship Id="rId12" Type="http://schemas.openxmlformats.org/officeDocument/2006/relationships/image" Target="../media/image244.png"/><Relationship Id="rId17" Type="http://schemas.openxmlformats.org/officeDocument/2006/relationships/image" Target="../media/image249.png"/><Relationship Id="rId25" Type="http://schemas.openxmlformats.org/officeDocument/2006/relationships/image" Target="../media/image257.png"/><Relationship Id="rId33" Type="http://schemas.openxmlformats.org/officeDocument/2006/relationships/image" Target="../media/image265.png"/><Relationship Id="rId38" Type="http://schemas.openxmlformats.org/officeDocument/2006/relationships/image" Target="../media/image270.png"/><Relationship Id="rId46" Type="http://schemas.openxmlformats.org/officeDocument/2006/relationships/image" Target="../media/image278.png"/><Relationship Id="rId59" Type="http://schemas.openxmlformats.org/officeDocument/2006/relationships/image" Target="../media/image291.png"/><Relationship Id="rId67" Type="http://schemas.openxmlformats.org/officeDocument/2006/relationships/image" Target="../media/image299.png"/><Relationship Id="rId20" Type="http://schemas.openxmlformats.org/officeDocument/2006/relationships/image" Target="../media/image252.png"/><Relationship Id="rId41" Type="http://schemas.openxmlformats.org/officeDocument/2006/relationships/image" Target="../media/image273.png"/><Relationship Id="rId54" Type="http://schemas.openxmlformats.org/officeDocument/2006/relationships/image" Target="../media/image286.png"/><Relationship Id="rId62" Type="http://schemas.openxmlformats.org/officeDocument/2006/relationships/image" Target="../media/image294.png"/><Relationship Id="rId70" Type="http://schemas.openxmlformats.org/officeDocument/2006/relationships/image" Target="../media/image302.png"/><Relationship Id="rId75" Type="http://schemas.openxmlformats.org/officeDocument/2006/relationships/image" Target="../media/image307.png"/><Relationship Id="rId83"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238.png"/><Relationship Id="rId15" Type="http://schemas.openxmlformats.org/officeDocument/2006/relationships/image" Target="../media/image247.png"/><Relationship Id="rId23" Type="http://schemas.openxmlformats.org/officeDocument/2006/relationships/image" Target="../media/image255.png"/><Relationship Id="rId28" Type="http://schemas.openxmlformats.org/officeDocument/2006/relationships/image" Target="../media/image260.png"/><Relationship Id="rId36" Type="http://schemas.openxmlformats.org/officeDocument/2006/relationships/image" Target="../media/image268.png"/><Relationship Id="rId49" Type="http://schemas.openxmlformats.org/officeDocument/2006/relationships/image" Target="../media/image281.png"/><Relationship Id="rId57" Type="http://schemas.openxmlformats.org/officeDocument/2006/relationships/image" Target="../media/image289.png"/><Relationship Id="rId10" Type="http://schemas.openxmlformats.org/officeDocument/2006/relationships/image" Target="../media/image242.png"/><Relationship Id="rId31" Type="http://schemas.openxmlformats.org/officeDocument/2006/relationships/image" Target="../media/image263.png"/><Relationship Id="rId44" Type="http://schemas.openxmlformats.org/officeDocument/2006/relationships/image" Target="../media/image276.png"/><Relationship Id="rId52" Type="http://schemas.openxmlformats.org/officeDocument/2006/relationships/image" Target="../media/image284.png"/><Relationship Id="rId60" Type="http://schemas.openxmlformats.org/officeDocument/2006/relationships/image" Target="../media/image292.png"/><Relationship Id="rId65" Type="http://schemas.openxmlformats.org/officeDocument/2006/relationships/image" Target="../media/image297.png"/><Relationship Id="rId73" Type="http://schemas.openxmlformats.org/officeDocument/2006/relationships/image" Target="../media/image305.png"/><Relationship Id="rId78" Type="http://schemas.openxmlformats.org/officeDocument/2006/relationships/image" Target="../media/image310.png"/><Relationship Id="rId81" Type="http://schemas.openxmlformats.org/officeDocument/2006/relationships/image" Target="../media/image313.png"/><Relationship Id="rId86" Type="http://schemas.openxmlformats.org/officeDocument/2006/relationships/image" Target="../media/image318.png"/><Relationship Id="rId4" Type="http://schemas.openxmlformats.org/officeDocument/2006/relationships/image" Target="../media/image236.png"/><Relationship Id="rId9" Type="http://schemas.openxmlformats.org/officeDocument/2006/relationships/image" Target="../media/image241.png"/><Relationship Id="rId13" Type="http://schemas.openxmlformats.org/officeDocument/2006/relationships/image" Target="../media/image245.png"/><Relationship Id="rId18" Type="http://schemas.openxmlformats.org/officeDocument/2006/relationships/image" Target="../media/image250.png"/><Relationship Id="rId39" Type="http://schemas.openxmlformats.org/officeDocument/2006/relationships/image" Target="../media/image271.png"/><Relationship Id="rId34" Type="http://schemas.openxmlformats.org/officeDocument/2006/relationships/image" Target="../media/image266.png"/><Relationship Id="rId50" Type="http://schemas.openxmlformats.org/officeDocument/2006/relationships/image" Target="../media/image282.png"/><Relationship Id="rId55" Type="http://schemas.openxmlformats.org/officeDocument/2006/relationships/image" Target="../media/image287.png"/><Relationship Id="rId76" Type="http://schemas.openxmlformats.org/officeDocument/2006/relationships/image" Target="../media/image308.png"/><Relationship Id="rId7" Type="http://schemas.openxmlformats.org/officeDocument/2006/relationships/image" Target="../media/image239.png"/><Relationship Id="rId71" Type="http://schemas.openxmlformats.org/officeDocument/2006/relationships/image" Target="../media/image303.png"/><Relationship Id="rId2" Type="http://schemas.openxmlformats.org/officeDocument/2006/relationships/notesSlide" Target="../notesSlides/notesSlide56.xml"/><Relationship Id="rId29" Type="http://schemas.openxmlformats.org/officeDocument/2006/relationships/image" Target="../media/image261.png"/><Relationship Id="rId24" Type="http://schemas.openxmlformats.org/officeDocument/2006/relationships/image" Target="../media/image256.png"/><Relationship Id="rId40" Type="http://schemas.openxmlformats.org/officeDocument/2006/relationships/image" Target="../media/image272.png"/><Relationship Id="rId45" Type="http://schemas.openxmlformats.org/officeDocument/2006/relationships/image" Target="../media/image277.png"/><Relationship Id="rId66" Type="http://schemas.openxmlformats.org/officeDocument/2006/relationships/image" Target="../media/image298.png"/><Relationship Id="rId61" Type="http://schemas.openxmlformats.org/officeDocument/2006/relationships/image" Target="../media/image293.png"/><Relationship Id="rId82" Type="http://schemas.openxmlformats.org/officeDocument/2006/relationships/image" Target="../media/image314.png"/></Relationships>
</file>

<file path=ppt/slides/_rels/slide57.xml.rels><?xml version="1.0" encoding="UTF-8" standalone="yes"?>
<Relationships xmlns="http://schemas.openxmlformats.org/package/2006/relationships"><Relationship Id="rId26" Type="http://schemas.openxmlformats.org/officeDocument/2006/relationships/image" Target="../media/image258.png"/><Relationship Id="rId21" Type="http://schemas.openxmlformats.org/officeDocument/2006/relationships/image" Target="../media/image253.png"/><Relationship Id="rId42" Type="http://schemas.openxmlformats.org/officeDocument/2006/relationships/image" Target="../media/image274.png"/><Relationship Id="rId47" Type="http://schemas.openxmlformats.org/officeDocument/2006/relationships/image" Target="../media/image279.png"/><Relationship Id="rId63" Type="http://schemas.openxmlformats.org/officeDocument/2006/relationships/image" Target="../media/image295.png"/><Relationship Id="rId68" Type="http://schemas.openxmlformats.org/officeDocument/2006/relationships/image" Target="../media/image300.png"/><Relationship Id="rId84" Type="http://schemas.openxmlformats.org/officeDocument/2006/relationships/image" Target="../media/image316.png"/><Relationship Id="rId16" Type="http://schemas.openxmlformats.org/officeDocument/2006/relationships/image" Target="../media/image248.png"/><Relationship Id="rId11" Type="http://schemas.openxmlformats.org/officeDocument/2006/relationships/image" Target="../media/image243.png"/><Relationship Id="rId32" Type="http://schemas.openxmlformats.org/officeDocument/2006/relationships/image" Target="../media/image264.png"/><Relationship Id="rId37" Type="http://schemas.openxmlformats.org/officeDocument/2006/relationships/image" Target="../media/image269.png"/><Relationship Id="rId53" Type="http://schemas.openxmlformats.org/officeDocument/2006/relationships/image" Target="../media/image285.png"/><Relationship Id="rId58" Type="http://schemas.openxmlformats.org/officeDocument/2006/relationships/image" Target="../media/image290.png"/><Relationship Id="rId74" Type="http://schemas.openxmlformats.org/officeDocument/2006/relationships/image" Target="../media/image306.png"/><Relationship Id="rId79" Type="http://schemas.openxmlformats.org/officeDocument/2006/relationships/image" Target="../media/image311.png"/><Relationship Id="rId5" Type="http://schemas.openxmlformats.org/officeDocument/2006/relationships/image" Target="../media/image237.png"/><Relationship Id="rId19" Type="http://schemas.openxmlformats.org/officeDocument/2006/relationships/image" Target="../media/image251.png"/><Relationship Id="rId14" Type="http://schemas.openxmlformats.org/officeDocument/2006/relationships/image" Target="../media/image246.png"/><Relationship Id="rId22" Type="http://schemas.openxmlformats.org/officeDocument/2006/relationships/image" Target="../media/image254.png"/><Relationship Id="rId27" Type="http://schemas.openxmlformats.org/officeDocument/2006/relationships/image" Target="../media/image259.png"/><Relationship Id="rId30" Type="http://schemas.openxmlformats.org/officeDocument/2006/relationships/image" Target="../media/image262.png"/><Relationship Id="rId35" Type="http://schemas.openxmlformats.org/officeDocument/2006/relationships/image" Target="../media/image267.png"/><Relationship Id="rId43" Type="http://schemas.openxmlformats.org/officeDocument/2006/relationships/image" Target="../media/image275.png"/><Relationship Id="rId48" Type="http://schemas.openxmlformats.org/officeDocument/2006/relationships/image" Target="../media/image280.png"/><Relationship Id="rId56" Type="http://schemas.openxmlformats.org/officeDocument/2006/relationships/image" Target="../media/image288.png"/><Relationship Id="rId64" Type="http://schemas.openxmlformats.org/officeDocument/2006/relationships/image" Target="../media/image296.png"/><Relationship Id="rId69" Type="http://schemas.openxmlformats.org/officeDocument/2006/relationships/image" Target="../media/image301.png"/><Relationship Id="rId77" Type="http://schemas.openxmlformats.org/officeDocument/2006/relationships/image" Target="../media/image309.png"/><Relationship Id="rId8" Type="http://schemas.openxmlformats.org/officeDocument/2006/relationships/image" Target="../media/image240.png"/><Relationship Id="rId51" Type="http://schemas.openxmlformats.org/officeDocument/2006/relationships/image" Target="../media/image283.png"/><Relationship Id="rId72" Type="http://schemas.openxmlformats.org/officeDocument/2006/relationships/image" Target="../media/image304.png"/><Relationship Id="rId80" Type="http://schemas.openxmlformats.org/officeDocument/2006/relationships/image" Target="../media/image312.png"/><Relationship Id="rId85" Type="http://schemas.openxmlformats.org/officeDocument/2006/relationships/image" Target="../media/image317.png"/><Relationship Id="rId3" Type="http://schemas.openxmlformats.org/officeDocument/2006/relationships/image" Target="../media/image235.png"/><Relationship Id="rId12" Type="http://schemas.openxmlformats.org/officeDocument/2006/relationships/image" Target="../media/image244.png"/><Relationship Id="rId17" Type="http://schemas.openxmlformats.org/officeDocument/2006/relationships/image" Target="../media/image249.png"/><Relationship Id="rId25" Type="http://schemas.openxmlformats.org/officeDocument/2006/relationships/image" Target="../media/image257.png"/><Relationship Id="rId33" Type="http://schemas.openxmlformats.org/officeDocument/2006/relationships/image" Target="../media/image265.png"/><Relationship Id="rId38" Type="http://schemas.openxmlformats.org/officeDocument/2006/relationships/image" Target="../media/image270.png"/><Relationship Id="rId46" Type="http://schemas.openxmlformats.org/officeDocument/2006/relationships/image" Target="../media/image278.png"/><Relationship Id="rId59" Type="http://schemas.openxmlformats.org/officeDocument/2006/relationships/image" Target="../media/image291.png"/><Relationship Id="rId67" Type="http://schemas.openxmlformats.org/officeDocument/2006/relationships/image" Target="../media/image299.png"/><Relationship Id="rId20" Type="http://schemas.openxmlformats.org/officeDocument/2006/relationships/image" Target="../media/image252.png"/><Relationship Id="rId41" Type="http://schemas.openxmlformats.org/officeDocument/2006/relationships/image" Target="../media/image273.png"/><Relationship Id="rId54" Type="http://schemas.openxmlformats.org/officeDocument/2006/relationships/image" Target="../media/image286.png"/><Relationship Id="rId62" Type="http://schemas.openxmlformats.org/officeDocument/2006/relationships/image" Target="../media/image294.png"/><Relationship Id="rId70" Type="http://schemas.openxmlformats.org/officeDocument/2006/relationships/image" Target="../media/image302.png"/><Relationship Id="rId75" Type="http://schemas.openxmlformats.org/officeDocument/2006/relationships/image" Target="../media/image307.png"/><Relationship Id="rId83"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238.png"/><Relationship Id="rId15" Type="http://schemas.openxmlformats.org/officeDocument/2006/relationships/image" Target="../media/image247.png"/><Relationship Id="rId23" Type="http://schemas.openxmlformats.org/officeDocument/2006/relationships/image" Target="../media/image255.png"/><Relationship Id="rId28" Type="http://schemas.openxmlformats.org/officeDocument/2006/relationships/image" Target="../media/image260.png"/><Relationship Id="rId36" Type="http://schemas.openxmlformats.org/officeDocument/2006/relationships/image" Target="../media/image268.png"/><Relationship Id="rId49" Type="http://schemas.openxmlformats.org/officeDocument/2006/relationships/image" Target="../media/image281.png"/><Relationship Id="rId57" Type="http://schemas.openxmlformats.org/officeDocument/2006/relationships/image" Target="../media/image289.png"/><Relationship Id="rId10" Type="http://schemas.openxmlformats.org/officeDocument/2006/relationships/image" Target="../media/image242.png"/><Relationship Id="rId31" Type="http://schemas.openxmlformats.org/officeDocument/2006/relationships/image" Target="../media/image263.png"/><Relationship Id="rId44" Type="http://schemas.openxmlformats.org/officeDocument/2006/relationships/image" Target="../media/image276.png"/><Relationship Id="rId52" Type="http://schemas.openxmlformats.org/officeDocument/2006/relationships/image" Target="../media/image284.png"/><Relationship Id="rId60" Type="http://schemas.openxmlformats.org/officeDocument/2006/relationships/image" Target="../media/image292.png"/><Relationship Id="rId65" Type="http://schemas.openxmlformats.org/officeDocument/2006/relationships/image" Target="../media/image297.png"/><Relationship Id="rId73" Type="http://schemas.openxmlformats.org/officeDocument/2006/relationships/image" Target="../media/image305.png"/><Relationship Id="rId78" Type="http://schemas.openxmlformats.org/officeDocument/2006/relationships/image" Target="../media/image310.png"/><Relationship Id="rId81" Type="http://schemas.openxmlformats.org/officeDocument/2006/relationships/image" Target="../media/image313.png"/><Relationship Id="rId86" Type="http://schemas.openxmlformats.org/officeDocument/2006/relationships/image" Target="../media/image318.png"/><Relationship Id="rId4" Type="http://schemas.openxmlformats.org/officeDocument/2006/relationships/image" Target="../media/image236.png"/><Relationship Id="rId9" Type="http://schemas.openxmlformats.org/officeDocument/2006/relationships/image" Target="../media/image241.png"/><Relationship Id="rId13" Type="http://schemas.openxmlformats.org/officeDocument/2006/relationships/image" Target="../media/image245.png"/><Relationship Id="rId18" Type="http://schemas.openxmlformats.org/officeDocument/2006/relationships/image" Target="../media/image250.png"/><Relationship Id="rId39" Type="http://schemas.openxmlformats.org/officeDocument/2006/relationships/image" Target="../media/image271.png"/><Relationship Id="rId34" Type="http://schemas.openxmlformats.org/officeDocument/2006/relationships/image" Target="../media/image266.png"/><Relationship Id="rId50" Type="http://schemas.openxmlformats.org/officeDocument/2006/relationships/image" Target="../media/image282.png"/><Relationship Id="rId55" Type="http://schemas.openxmlformats.org/officeDocument/2006/relationships/image" Target="../media/image287.png"/><Relationship Id="rId76" Type="http://schemas.openxmlformats.org/officeDocument/2006/relationships/image" Target="../media/image308.png"/><Relationship Id="rId7" Type="http://schemas.openxmlformats.org/officeDocument/2006/relationships/image" Target="../media/image239.png"/><Relationship Id="rId71" Type="http://schemas.openxmlformats.org/officeDocument/2006/relationships/image" Target="../media/image303.png"/><Relationship Id="rId2" Type="http://schemas.openxmlformats.org/officeDocument/2006/relationships/notesSlide" Target="../notesSlides/notesSlide57.xml"/><Relationship Id="rId29" Type="http://schemas.openxmlformats.org/officeDocument/2006/relationships/image" Target="../media/image261.png"/><Relationship Id="rId24" Type="http://schemas.openxmlformats.org/officeDocument/2006/relationships/image" Target="../media/image256.png"/><Relationship Id="rId40" Type="http://schemas.openxmlformats.org/officeDocument/2006/relationships/image" Target="../media/image272.png"/><Relationship Id="rId45" Type="http://schemas.openxmlformats.org/officeDocument/2006/relationships/image" Target="../media/image277.png"/><Relationship Id="rId66" Type="http://schemas.openxmlformats.org/officeDocument/2006/relationships/image" Target="../media/image298.png"/><Relationship Id="rId61" Type="http://schemas.openxmlformats.org/officeDocument/2006/relationships/image" Target="../media/image293.png"/><Relationship Id="rId82" Type="http://schemas.openxmlformats.org/officeDocument/2006/relationships/image" Target="../media/image314.png"/></Relationships>
</file>

<file path=ppt/slides/_rels/slide58.xml.rels><?xml version="1.0" encoding="UTF-8" standalone="yes"?>
<Relationships xmlns="http://schemas.openxmlformats.org/package/2006/relationships"><Relationship Id="rId26" Type="http://schemas.openxmlformats.org/officeDocument/2006/relationships/image" Target="../media/image258.png"/><Relationship Id="rId21" Type="http://schemas.openxmlformats.org/officeDocument/2006/relationships/image" Target="../media/image253.png"/><Relationship Id="rId42" Type="http://schemas.openxmlformats.org/officeDocument/2006/relationships/image" Target="../media/image274.png"/><Relationship Id="rId47" Type="http://schemas.openxmlformats.org/officeDocument/2006/relationships/image" Target="../media/image279.png"/><Relationship Id="rId63" Type="http://schemas.openxmlformats.org/officeDocument/2006/relationships/image" Target="../media/image295.png"/><Relationship Id="rId68" Type="http://schemas.openxmlformats.org/officeDocument/2006/relationships/image" Target="../media/image300.png"/><Relationship Id="rId84" Type="http://schemas.openxmlformats.org/officeDocument/2006/relationships/image" Target="../media/image316.png"/><Relationship Id="rId16" Type="http://schemas.openxmlformats.org/officeDocument/2006/relationships/image" Target="../media/image248.png"/><Relationship Id="rId11" Type="http://schemas.openxmlformats.org/officeDocument/2006/relationships/image" Target="../media/image243.png"/><Relationship Id="rId32" Type="http://schemas.openxmlformats.org/officeDocument/2006/relationships/image" Target="../media/image264.png"/><Relationship Id="rId37" Type="http://schemas.openxmlformats.org/officeDocument/2006/relationships/image" Target="../media/image269.png"/><Relationship Id="rId53" Type="http://schemas.openxmlformats.org/officeDocument/2006/relationships/image" Target="../media/image285.png"/><Relationship Id="rId58" Type="http://schemas.openxmlformats.org/officeDocument/2006/relationships/image" Target="../media/image290.png"/><Relationship Id="rId74" Type="http://schemas.openxmlformats.org/officeDocument/2006/relationships/image" Target="../media/image306.png"/><Relationship Id="rId79" Type="http://schemas.openxmlformats.org/officeDocument/2006/relationships/image" Target="../media/image311.png"/><Relationship Id="rId5" Type="http://schemas.openxmlformats.org/officeDocument/2006/relationships/image" Target="../media/image237.png"/><Relationship Id="rId19" Type="http://schemas.openxmlformats.org/officeDocument/2006/relationships/image" Target="../media/image251.png"/><Relationship Id="rId14" Type="http://schemas.openxmlformats.org/officeDocument/2006/relationships/image" Target="../media/image246.png"/><Relationship Id="rId22" Type="http://schemas.openxmlformats.org/officeDocument/2006/relationships/image" Target="../media/image254.png"/><Relationship Id="rId27" Type="http://schemas.openxmlformats.org/officeDocument/2006/relationships/image" Target="../media/image259.png"/><Relationship Id="rId30" Type="http://schemas.openxmlformats.org/officeDocument/2006/relationships/image" Target="../media/image262.png"/><Relationship Id="rId35" Type="http://schemas.openxmlformats.org/officeDocument/2006/relationships/image" Target="../media/image267.png"/><Relationship Id="rId43" Type="http://schemas.openxmlformats.org/officeDocument/2006/relationships/image" Target="../media/image275.png"/><Relationship Id="rId48" Type="http://schemas.openxmlformats.org/officeDocument/2006/relationships/image" Target="../media/image280.png"/><Relationship Id="rId56" Type="http://schemas.openxmlformats.org/officeDocument/2006/relationships/image" Target="../media/image288.png"/><Relationship Id="rId64" Type="http://schemas.openxmlformats.org/officeDocument/2006/relationships/image" Target="../media/image296.png"/><Relationship Id="rId69" Type="http://schemas.openxmlformats.org/officeDocument/2006/relationships/image" Target="../media/image301.png"/><Relationship Id="rId77" Type="http://schemas.openxmlformats.org/officeDocument/2006/relationships/image" Target="../media/image309.png"/><Relationship Id="rId8" Type="http://schemas.openxmlformats.org/officeDocument/2006/relationships/image" Target="../media/image240.png"/><Relationship Id="rId51" Type="http://schemas.openxmlformats.org/officeDocument/2006/relationships/image" Target="../media/image283.png"/><Relationship Id="rId72" Type="http://schemas.openxmlformats.org/officeDocument/2006/relationships/image" Target="../media/image304.png"/><Relationship Id="rId80" Type="http://schemas.openxmlformats.org/officeDocument/2006/relationships/image" Target="../media/image312.png"/><Relationship Id="rId85" Type="http://schemas.openxmlformats.org/officeDocument/2006/relationships/image" Target="../media/image317.png"/><Relationship Id="rId3" Type="http://schemas.openxmlformats.org/officeDocument/2006/relationships/image" Target="../media/image235.png"/><Relationship Id="rId12" Type="http://schemas.openxmlformats.org/officeDocument/2006/relationships/image" Target="../media/image244.png"/><Relationship Id="rId17" Type="http://schemas.openxmlformats.org/officeDocument/2006/relationships/image" Target="../media/image249.png"/><Relationship Id="rId25" Type="http://schemas.openxmlformats.org/officeDocument/2006/relationships/image" Target="../media/image257.png"/><Relationship Id="rId33" Type="http://schemas.openxmlformats.org/officeDocument/2006/relationships/image" Target="../media/image265.png"/><Relationship Id="rId38" Type="http://schemas.openxmlformats.org/officeDocument/2006/relationships/image" Target="../media/image270.png"/><Relationship Id="rId46" Type="http://schemas.openxmlformats.org/officeDocument/2006/relationships/image" Target="../media/image278.png"/><Relationship Id="rId59" Type="http://schemas.openxmlformats.org/officeDocument/2006/relationships/image" Target="../media/image291.png"/><Relationship Id="rId67" Type="http://schemas.openxmlformats.org/officeDocument/2006/relationships/image" Target="../media/image299.png"/><Relationship Id="rId20" Type="http://schemas.openxmlformats.org/officeDocument/2006/relationships/image" Target="../media/image252.png"/><Relationship Id="rId41" Type="http://schemas.openxmlformats.org/officeDocument/2006/relationships/image" Target="../media/image273.png"/><Relationship Id="rId54" Type="http://schemas.openxmlformats.org/officeDocument/2006/relationships/image" Target="../media/image286.png"/><Relationship Id="rId62" Type="http://schemas.openxmlformats.org/officeDocument/2006/relationships/image" Target="../media/image294.png"/><Relationship Id="rId70" Type="http://schemas.openxmlformats.org/officeDocument/2006/relationships/image" Target="../media/image302.png"/><Relationship Id="rId75" Type="http://schemas.openxmlformats.org/officeDocument/2006/relationships/image" Target="../media/image307.png"/><Relationship Id="rId83"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238.png"/><Relationship Id="rId15" Type="http://schemas.openxmlformats.org/officeDocument/2006/relationships/image" Target="../media/image247.png"/><Relationship Id="rId23" Type="http://schemas.openxmlformats.org/officeDocument/2006/relationships/image" Target="../media/image255.png"/><Relationship Id="rId28" Type="http://schemas.openxmlformats.org/officeDocument/2006/relationships/image" Target="../media/image260.png"/><Relationship Id="rId36" Type="http://schemas.openxmlformats.org/officeDocument/2006/relationships/image" Target="../media/image268.png"/><Relationship Id="rId49" Type="http://schemas.openxmlformats.org/officeDocument/2006/relationships/image" Target="../media/image281.png"/><Relationship Id="rId57" Type="http://schemas.openxmlformats.org/officeDocument/2006/relationships/image" Target="../media/image289.png"/><Relationship Id="rId10" Type="http://schemas.openxmlformats.org/officeDocument/2006/relationships/image" Target="../media/image242.png"/><Relationship Id="rId31" Type="http://schemas.openxmlformats.org/officeDocument/2006/relationships/image" Target="../media/image263.png"/><Relationship Id="rId44" Type="http://schemas.openxmlformats.org/officeDocument/2006/relationships/image" Target="../media/image276.png"/><Relationship Id="rId52" Type="http://schemas.openxmlformats.org/officeDocument/2006/relationships/image" Target="../media/image284.png"/><Relationship Id="rId60" Type="http://schemas.openxmlformats.org/officeDocument/2006/relationships/image" Target="../media/image292.png"/><Relationship Id="rId65" Type="http://schemas.openxmlformats.org/officeDocument/2006/relationships/image" Target="../media/image297.png"/><Relationship Id="rId73" Type="http://schemas.openxmlformats.org/officeDocument/2006/relationships/image" Target="../media/image305.png"/><Relationship Id="rId78" Type="http://schemas.openxmlformats.org/officeDocument/2006/relationships/image" Target="../media/image310.png"/><Relationship Id="rId81" Type="http://schemas.openxmlformats.org/officeDocument/2006/relationships/image" Target="../media/image313.png"/><Relationship Id="rId86" Type="http://schemas.openxmlformats.org/officeDocument/2006/relationships/image" Target="../media/image318.png"/><Relationship Id="rId4" Type="http://schemas.openxmlformats.org/officeDocument/2006/relationships/image" Target="../media/image236.png"/><Relationship Id="rId9" Type="http://schemas.openxmlformats.org/officeDocument/2006/relationships/image" Target="../media/image241.png"/><Relationship Id="rId13" Type="http://schemas.openxmlformats.org/officeDocument/2006/relationships/image" Target="../media/image245.png"/><Relationship Id="rId18" Type="http://schemas.openxmlformats.org/officeDocument/2006/relationships/image" Target="../media/image250.png"/><Relationship Id="rId39" Type="http://schemas.openxmlformats.org/officeDocument/2006/relationships/image" Target="../media/image271.png"/><Relationship Id="rId34" Type="http://schemas.openxmlformats.org/officeDocument/2006/relationships/image" Target="../media/image266.png"/><Relationship Id="rId50" Type="http://schemas.openxmlformats.org/officeDocument/2006/relationships/image" Target="../media/image282.png"/><Relationship Id="rId55" Type="http://schemas.openxmlformats.org/officeDocument/2006/relationships/image" Target="../media/image287.png"/><Relationship Id="rId76" Type="http://schemas.openxmlformats.org/officeDocument/2006/relationships/image" Target="../media/image308.png"/><Relationship Id="rId7" Type="http://schemas.openxmlformats.org/officeDocument/2006/relationships/image" Target="../media/image239.png"/><Relationship Id="rId71" Type="http://schemas.openxmlformats.org/officeDocument/2006/relationships/image" Target="../media/image303.png"/><Relationship Id="rId2" Type="http://schemas.openxmlformats.org/officeDocument/2006/relationships/notesSlide" Target="../notesSlides/notesSlide58.xml"/><Relationship Id="rId29" Type="http://schemas.openxmlformats.org/officeDocument/2006/relationships/image" Target="../media/image261.png"/><Relationship Id="rId24" Type="http://schemas.openxmlformats.org/officeDocument/2006/relationships/image" Target="../media/image256.png"/><Relationship Id="rId40" Type="http://schemas.openxmlformats.org/officeDocument/2006/relationships/image" Target="../media/image272.png"/><Relationship Id="rId45" Type="http://schemas.openxmlformats.org/officeDocument/2006/relationships/image" Target="../media/image277.png"/><Relationship Id="rId66" Type="http://schemas.openxmlformats.org/officeDocument/2006/relationships/image" Target="../media/image298.png"/><Relationship Id="rId61" Type="http://schemas.openxmlformats.org/officeDocument/2006/relationships/image" Target="../media/image293.png"/><Relationship Id="rId82" Type="http://schemas.openxmlformats.org/officeDocument/2006/relationships/image" Target="../media/image314.png"/></Relationships>
</file>

<file path=ppt/slides/_rels/slide59.xml.rels><?xml version="1.0" encoding="UTF-8" standalone="yes"?>
<Relationships xmlns="http://schemas.openxmlformats.org/package/2006/relationships"><Relationship Id="rId26" Type="http://schemas.openxmlformats.org/officeDocument/2006/relationships/image" Target="../media/image258.png"/><Relationship Id="rId21" Type="http://schemas.openxmlformats.org/officeDocument/2006/relationships/image" Target="../media/image253.png"/><Relationship Id="rId42" Type="http://schemas.openxmlformats.org/officeDocument/2006/relationships/image" Target="../media/image274.png"/><Relationship Id="rId47" Type="http://schemas.openxmlformats.org/officeDocument/2006/relationships/image" Target="../media/image279.png"/><Relationship Id="rId63" Type="http://schemas.openxmlformats.org/officeDocument/2006/relationships/image" Target="../media/image295.png"/><Relationship Id="rId68" Type="http://schemas.openxmlformats.org/officeDocument/2006/relationships/image" Target="../media/image300.png"/><Relationship Id="rId84" Type="http://schemas.openxmlformats.org/officeDocument/2006/relationships/image" Target="../media/image316.png"/><Relationship Id="rId16" Type="http://schemas.openxmlformats.org/officeDocument/2006/relationships/image" Target="../media/image248.png"/><Relationship Id="rId11" Type="http://schemas.openxmlformats.org/officeDocument/2006/relationships/image" Target="../media/image243.png"/><Relationship Id="rId32" Type="http://schemas.openxmlformats.org/officeDocument/2006/relationships/image" Target="../media/image264.png"/><Relationship Id="rId37" Type="http://schemas.openxmlformats.org/officeDocument/2006/relationships/image" Target="../media/image269.png"/><Relationship Id="rId53" Type="http://schemas.openxmlformats.org/officeDocument/2006/relationships/image" Target="../media/image285.png"/><Relationship Id="rId58" Type="http://schemas.openxmlformats.org/officeDocument/2006/relationships/image" Target="../media/image290.png"/><Relationship Id="rId74" Type="http://schemas.openxmlformats.org/officeDocument/2006/relationships/image" Target="../media/image306.png"/><Relationship Id="rId79" Type="http://schemas.openxmlformats.org/officeDocument/2006/relationships/image" Target="../media/image311.png"/><Relationship Id="rId5" Type="http://schemas.openxmlformats.org/officeDocument/2006/relationships/image" Target="../media/image237.png"/><Relationship Id="rId19" Type="http://schemas.openxmlformats.org/officeDocument/2006/relationships/image" Target="../media/image251.png"/><Relationship Id="rId14" Type="http://schemas.openxmlformats.org/officeDocument/2006/relationships/image" Target="../media/image246.png"/><Relationship Id="rId22" Type="http://schemas.openxmlformats.org/officeDocument/2006/relationships/image" Target="../media/image254.png"/><Relationship Id="rId27" Type="http://schemas.openxmlformats.org/officeDocument/2006/relationships/image" Target="../media/image259.png"/><Relationship Id="rId30" Type="http://schemas.openxmlformats.org/officeDocument/2006/relationships/image" Target="../media/image262.png"/><Relationship Id="rId35" Type="http://schemas.openxmlformats.org/officeDocument/2006/relationships/image" Target="../media/image267.png"/><Relationship Id="rId43" Type="http://schemas.openxmlformats.org/officeDocument/2006/relationships/image" Target="../media/image275.png"/><Relationship Id="rId48" Type="http://schemas.openxmlformats.org/officeDocument/2006/relationships/image" Target="../media/image280.png"/><Relationship Id="rId56" Type="http://schemas.openxmlformats.org/officeDocument/2006/relationships/image" Target="../media/image288.png"/><Relationship Id="rId64" Type="http://schemas.openxmlformats.org/officeDocument/2006/relationships/image" Target="../media/image296.png"/><Relationship Id="rId69" Type="http://schemas.openxmlformats.org/officeDocument/2006/relationships/image" Target="../media/image301.png"/><Relationship Id="rId77" Type="http://schemas.openxmlformats.org/officeDocument/2006/relationships/image" Target="../media/image309.png"/><Relationship Id="rId8" Type="http://schemas.openxmlformats.org/officeDocument/2006/relationships/image" Target="../media/image240.png"/><Relationship Id="rId51" Type="http://schemas.openxmlformats.org/officeDocument/2006/relationships/image" Target="../media/image283.png"/><Relationship Id="rId72" Type="http://schemas.openxmlformats.org/officeDocument/2006/relationships/image" Target="../media/image304.png"/><Relationship Id="rId80" Type="http://schemas.openxmlformats.org/officeDocument/2006/relationships/image" Target="../media/image312.png"/><Relationship Id="rId85" Type="http://schemas.openxmlformats.org/officeDocument/2006/relationships/image" Target="../media/image317.png"/><Relationship Id="rId3" Type="http://schemas.openxmlformats.org/officeDocument/2006/relationships/image" Target="../media/image235.png"/><Relationship Id="rId12" Type="http://schemas.openxmlformats.org/officeDocument/2006/relationships/image" Target="../media/image244.png"/><Relationship Id="rId17" Type="http://schemas.openxmlformats.org/officeDocument/2006/relationships/image" Target="../media/image249.png"/><Relationship Id="rId25" Type="http://schemas.openxmlformats.org/officeDocument/2006/relationships/image" Target="../media/image257.png"/><Relationship Id="rId33" Type="http://schemas.openxmlformats.org/officeDocument/2006/relationships/image" Target="../media/image265.png"/><Relationship Id="rId38" Type="http://schemas.openxmlformats.org/officeDocument/2006/relationships/image" Target="../media/image270.png"/><Relationship Id="rId46" Type="http://schemas.openxmlformats.org/officeDocument/2006/relationships/image" Target="../media/image278.png"/><Relationship Id="rId59" Type="http://schemas.openxmlformats.org/officeDocument/2006/relationships/image" Target="../media/image291.png"/><Relationship Id="rId67" Type="http://schemas.openxmlformats.org/officeDocument/2006/relationships/image" Target="../media/image299.png"/><Relationship Id="rId20" Type="http://schemas.openxmlformats.org/officeDocument/2006/relationships/image" Target="../media/image252.png"/><Relationship Id="rId41" Type="http://schemas.openxmlformats.org/officeDocument/2006/relationships/image" Target="../media/image273.png"/><Relationship Id="rId54" Type="http://schemas.openxmlformats.org/officeDocument/2006/relationships/image" Target="../media/image286.png"/><Relationship Id="rId62" Type="http://schemas.openxmlformats.org/officeDocument/2006/relationships/image" Target="../media/image294.png"/><Relationship Id="rId70" Type="http://schemas.openxmlformats.org/officeDocument/2006/relationships/image" Target="../media/image302.png"/><Relationship Id="rId75" Type="http://schemas.openxmlformats.org/officeDocument/2006/relationships/image" Target="../media/image307.png"/><Relationship Id="rId83"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238.png"/><Relationship Id="rId15" Type="http://schemas.openxmlformats.org/officeDocument/2006/relationships/image" Target="../media/image247.png"/><Relationship Id="rId23" Type="http://schemas.openxmlformats.org/officeDocument/2006/relationships/image" Target="../media/image255.png"/><Relationship Id="rId28" Type="http://schemas.openxmlformats.org/officeDocument/2006/relationships/image" Target="../media/image260.png"/><Relationship Id="rId36" Type="http://schemas.openxmlformats.org/officeDocument/2006/relationships/image" Target="../media/image268.png"/><Relationship Id="rId49" Type="http://schemas.openxmlformats.org/officeDocument/2006/relationships/image" Target="../media/image281.png"/><Relationship Id="rId57" Type="http://schemas.openxmlformats.org/officeDocument/2006/relationships/image" Target="../media/image289.png"/><Relationship Id="rId10" Type="http://schemas.openxmlformats.org/officeDocument/2006/relationships/image" Target="../media/image242.png"/><Relationship Id="rId31" Type="http://schemas.openxmlformats.org/officeDocument/2006/relationships/image" Target="../media/image263.png"/><Relationship Id="rId44" Type="http://schemas.openxmlformats.org/officeDocument/2006/relationships/image" Target="../media/image276.png"/><Relationship Id="rId52" Type="http://schemas.openxmlformats.org/officeDocument/2006/relationships/image" Target="../media/image284.png"/><Relationship Id="rId60" Type="http://schemas.openxmlformats.org/officeDocument/2006/relationships/image" Target="../media/image292.png"/><Relationship Id="rId65" Type="http://schemas.openxmlformats.org/officeDocument/2006/relationships/image" Target="../media/image297.png"/><Relationship Id="rId73" Type="http://schemas.openxmlformats.org/officeDocument/2006/relationships/image" Target="../media/image305.png"/><Relationship Id="rId78" Type="http://schemas.openxmlformats.org/officeDocument/2006/relationships/image" Target="../media/image310.png"/><Relationship Id="rId81" Type="http://schemas.openxmlformats.org/officeDocument/2006/relationships/image" Target="../media/image313.png"/><Relationship Id="rId86" Type="http://schemas.openxmlformats.org/officeDocument/2006/relationships/image" Target="../media/image318.png"/><Relationship Id="rId4" Type="http://schemas.openxmlformats.org/officeDocument/2006/relationships/image" Target="../media/image236.png"/><Relationship Id="rId9" Type="http://schemas.openxmlformats.org/officeDocument/2006/relationships/image" Target="../media/image241.png"/><Relationship Id="rId13" Type="http://schemas.openxmlformats.org/officeDocument/2006/relationships/image" Target="../media/image245.png"/><Relationship Id="rId18" Type="http://schemas.openxmlformats.org/officeDocument/2006/relationships/image" Target="../media/image250.png"/><Relationship Id="rId39" Type="http://schemas.openxmlformats.org/officeDocument/2006/relationships/image" Target="../media/image271.png"/><Relationship Id="rId34" Type="http://schemas.openxmlformats.org/officeDocument/2006/relationships/image" Target="../media/image266.png"/><Relationship Id="rId50" Type="http://schemas.openxmlformats.org/officeDocument/2006/relationships/image" Target="../media/image282.png"/><Relationship Id="rId55" Type="http://schemas.openxmlformats.org/officeDocument/2006/relationships/image" Target="../media/image287.png"/><Relationship Id="rId76" Type="http://schemas.openxmlformats.org/officeDocument/2006/relationships/image" Target="../media/image308.png"/><Relationship Id="rId7" Type="http://schemas.openxmlformats.org/officeDocument/2006/relationships/image" Target="../media/image239.png"/><Relationship Id="rId71" Type="http://schemas.openxmlformats.org/officeDocument/2006/relationships/image" Target="../media/image303.png"/><Relationship Id="rId2" Type="http://schemas.openxmlformats.org/officeDocument/2006/relationships/notesSlide" Target="../notesSlides/notesSlide59.xml"/><Relationship Id="rId29" Type="http://schemas.openxmlformats.org/officeDocument/2006/relationships/image" Target="../media/image261.png"/><Relationship Id="rId24" Type="http://schemas.openxmlformats.org/officeDocument/2006/relationships/image" Target="../media/image256.png"/><Relationship Id="rId40" Type="http://schemas.openxmlformats.org/officeDocument/2006/relationships/image" Target="../media/image272.png"/><Relationship Id="rId45" Type="http://schemas.openxmlformats.org/officeDocument/2006/relationships/image" Target="../media/image277.png"/><Relationship Id="rId66" Type="http://schemas.openxmlformats.org/officeDocument/2006/relationships/image" Target="../media/image298.png"/><Relationship Id="rId61" Type="http://schemas.openxmlformats.org/officeDocument/2006/relationships/image" Target="../media/image293.png"/><Relationship Id="rId82" Type="http://schemas.openxmlformats.org/officeDocument/2006/relationships/image" Target="../media/image3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image" Target="../media/image18.png"/><Relationship Id="rId21"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image" Target="../media/image31.png"/><Relationship Id="rId20" Type="http://schemas.openxmlformats.org/officeDocument/2006/relationships/image" Target="../media/image5.png"/><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image" Target="../media/image25.png"/><Relationship Id="rId19" Type="http://schemas.openxmlformats.org/officeDocument/2006/relationships/image" Target="../media/image4.png"/><Relationship Id="rId31"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7.png"/><Relationship Id="rId27" Type="http://schemas.openxmlformats.org/officeDocument/2006/relationships/image" Target="../media/image12.png"/><Relationship Id="rId30"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219200" y="1981200"/>
            <a:ext cx="6858000" cy="1752600"/>
          </a:xfrm>
        </p:spPr>
        <p:txBody>
          <a:bodyPr>
            <a:normAutofit/>
          </a:bodyPr>
          <a:lstStyle/>
          <a:p>
            <a:pPr eaLnBrk="1" hangingPunct="1"/>
            <a:r>
              <a:rPr lang="en-US" sz="3600" dirty="0"/>
              <a:t>Generative Adversarial Networks</a:t>
            </a:r>
          </a:p>
        </p:txBody>
      </p:sp>
      <p:sp>
        <p:nvSpPr>
          <p:cNvPr id="5" name="Text Box 4"/>
          <p:cNvSpPr txBox="1">
            <a:spLocks noChangeArrowheads="1"/>
          </p:cNvSpPr>
          <p:nvPr/>
        </p:nvSpPr>
        <p:spPr bwMode="auto">
          <a:xfrm>
            <a:off x="1956310" y="4191000"/>
            <a:ext cx="5148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mn-lt"/>
              </a:rPr>
              <a:t>Vassilis </a:t>
            </a:r>
            <a:r>
              <a:rPr lang="en-US" sz="2000" dirty="0">
                <a:latin typeface="+mn-lt"/>
              </a:rPr>
              <a:t>Athitsos</a:t>
            </a:r>
          </a:p>
          <a:p>
            <a:pPr algn="ctr" eaLnBrk="1" hangingPunct="1"/>
            <a:r>
              <a:rPr lang="en-US" sz="2000" dirty="0">
                <a:latin typeface="+mn-lt"/>
              </a:rPr>
              <a:t>Computer Science and Engineering Department</a:t>
            </a:r>
          </a:p>
          <a:p>
            <a:pPr algn="ctr" eaLnBrk="1" hangingPunct="1"/>
            <a:r>
              <a:rPr lang="en-US" sz="2000" dirty="0">
                <a:latin typeface="+mn-lt"/>
              </a:rPr>
              <a:t>University of Texas at Arlington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25510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990600"/>
          </a:xfrm>
        </p:spPr>
        <p:txBody>
          <a:bodyPr/>
          <a:lstStyle/>
          <a:p>
            <a:r>
              <a:rPr lang="en-US" altLang="en-US" dirty="0"/>
              <a:t>Synthetic Hand Images</a:t>
            </a:r>
          </a:p>
        </p:txBody>
      </p:sp>
      <p:sp>
        <p:nvSpPr>
          <p:cNvPr id="48131" name="Rectangle 3"/>
          <p:cNvSpPr>
            <a:spLocks noGrp="1" noChangeArrowheads="1"/>
          </p:cNvSpPr>
          <p:nvPr>
            <p:ph type="body" idx="1"/>
          </p:nvPr>
        </p:nvSpPr>
        <p:spPr>
          <a:xfrm>
            <a:off x="207963" y="1076325"/>
            <a:ext cx="8742362" cy="4410075"/>
          </a:xfrm>
        </p:spPr>
        <p:txBody>
          <a:bodyPr/>
          <a:lstStyle/>
          <a:p>
            <a:r>
              <a:rPr lang="en-US" altLang="en-US" sz="2400" dirty="0"/>
              <a:t>For synthetic hand images, we get the labels for free.</a:t>
            </a:r>
          </a:p>
          <a:p>
            <a:pPr lvl="1"/>
            <a:r>
              <a:rPr lang="en-US" altLang="en-US" sz="2000" dirty="0"/>
              <a:t>The joint angles shown in the images are produced by our own code.</a:t>
            </a:r>
          </a:p>
          <a:p>
            <a:r>
              <a:rPr lang="en-US" altLang="en-US" sz="2400" dirty="0"/>
              <a:t>This means that we can generate a large training dataset easily.</a:t>
            </a:r>
          </a:p>
          <a:p>
            <a:endParaRPr lang="en-US" altLang="en-US" sz="2000" dirty="0"/>
          </a:p>
          <a:p>
            <a:endParaRPr lang="en-US" altLang="en-US" sz="2000" dirty="0"/>
          </a:p>
        </p:txBody>
      </p:sp>
      <p:grpSp>
        <p:nvGrpSpPr>
          <p:cNvPr id="48132" name="Group 4"/>
          <p:cNvGrpSpPr>
            <a:grpSpLocks noChangeAspect="1"/>
          </p:cNvGrpSpPr>
          <p:nvPr/>
        </p:nvGrpSpPr>
        <p:grpSpPr bwMode="auto">
          <a:xfrm>
            <a:off x="304800" y="3810000"/>
            <a:ext cx="8610600" cy="2943225"/>
            <a:chOff x="835" y="1701"/>
            <a:chExt cx="4013" cy="1371"/>
          </a:xfrm>
        </p:grpSpPr>
        <p:pic>
          <p:nvPicPr>
            <p:cNvPr id="48133" name="Picture 5" descr="101"/>
            <p:cNvPicPr>
              <a:picLocks noChangeAspect="1" noChangeArrowheads="1"/>
            </p:cNvPicPr>
            <p:nvPr/>
          </p:nvPicPr>
          <p:blipFill>
            <a:blip r:embed="rId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841"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4" name="Picture 6" descr="102"/>
            <p:cNvPicPr>
              <a:picLocks noChangeAspect="1" noChangeArrowheads="1"/>
            </p:cNvPicPr>
            <p:nvPr/>
          </p:nvPicPr>
          <p:blipFill>
            <a:blip r:embed="rId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339"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5" name="Picture 7" descr="103"/>
            <p:cNvPicPr>
              <a:picLocks noChangeAspect="1" noChangeArrowheads="1"/>
            </p:cNvPicPr>
            <p:nvPr/>
          </p:nvPicPr>
          <p:blipFill>
            <a:blip r:embed="rId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5400000" flipH="1">
              <a:off x="1862"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6" name="Picture 8" descr="104"/>
            <p:cNvPicPr>
              <a:picLocks noChangeAspect="1" noChangeArrowheads="1"/>
            </p:cNvPicPr>
            <p:nvPr/>
          </p:nvPicPr>
          <p:blipFill>
            <a:blip r:embed="rId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420"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7" name="Picture 9" descr="105"/>
            <p:cNvPicPr>
              <a:picLocks noChangeAspect="1" noChangeArrowheads="1"/>
            </p:cNvPicPr>
            <p:nvPr/>
          </p:nvPicPr>
          <p:blipFill>
            <a:blip r:embed="rId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3026"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8" name="Picture 10" descr="106"/>
            <p:cNvPicPr>
              <a:picLocks noChangeAspect="1" noChangeArrowheads="1"/>
            </p:cNvPicPr>
            <p:nvPr/>
          </p:nvPicPr>
          <p:blipFill>
            <a:blip r:embed="rId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663"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9" name="Picture 11" descr="107"/>
            <p:cNvPicPr>
              <a:picLocks noChangeAspect="1" noChangeArrowheads="1"/>
            </p:cNvPicPr>
            <p:nvPr/>
          </p:nvPicPr>
          <p:blipFill>
            <a:blip r:embed="rId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4125"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0" name="Picture 12" descr="206"/>
            <p:cNvPicPr>
              <a:picLocks noChangeAspect="1" noChangeArrowheads="1"/>
            </p:cNvPicPr>
            <p:nvPr/>
          </p:nvPicPr>
          <p:blipFill>
            <a:blip r:embed="rId10"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3717" y="2380"/>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1" name="Picture 13" descr="200"/>
            <p:cNvPicPr>
              <a:picLocks noChangeAspect="1" noChangeArrowheads="1"/>
            </p:cNvPicPr>
            <p:nvPr/>
          </p:nvPicPr>
          <p:blipFill>
            <a:blip r:embed="rId11"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24004" b="12361"/>
            <a:stretch>
              <a:fillRect/>
            </a:stretch>
          </p:blipFill>
          <p:spPr bwMode="auto">
            <a:xfrm flipH="1">
              <a:off x="3062" y="2381"/>
              <a:ext cx="692" cy="689"/>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2" name="Picture 14" descr="202"/>
            <p:cNvPicPr>
              <a:picLocks noChangeAspect="1" noChangeArrowheads="1"/>
            </p:cNvPicPr>
            <p:nvPr/>
          </p:nvPicPr>
          <p:blipFill>
            <a:blip r:embed="rId12"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835"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3" name="Picture 15" descr="203"/>
            <p:cNvPicPr>
              <a:picLocks noChangeAspect="1" noChangeArrowheads="1"/>
            </p:cNvPicPr>
            <p:nvPr/>
          </p:nvPicPr>
          <p:blipFill>
            <a:blip r:embed="rId13"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1439"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4" name="Picture 16" descr="204"/>
            <p:cNvPicPr>
              <a:picLocks noChangeAspect="1" noChangeArrowheads="1"/>
            </p:cNvPicPr>
            <p:nvPr/>
          </p:nvPicPr>
          <p:blipFill>
            <a:blip r:embed="rId14"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2666"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5" name="Picture 17" descr="205"/>
            <p:cNvPicPr>
              <a:picLocks noChangeAspect="1" noChangeArrowheads="1"/>
            </p:cNvPicPr>
            <p:nvPr/>
          </p:nvPicPr>
          <p:blipFill>
            <a:blip r:embed="rId15"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2064" y="2378"/>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6" name="Picture 18" descr="205"/>
            <p:cNvPicPr>
              <a:picLocks noChangeAspect="1" noChangeArrowheads="1"/>
            </p:cNvPicPr>
            <p:nvPr/>
          </p:nvPicPr>
          <p:blipFill>
            <a:blip r:embed="rId16" cstate="print">
              <a:clrChange>
                <a:clrFrom>
                  <a:srgbClr val="8C857F"/>
                </a:clrFrom>
                <a:clrTo>
                  <a:srgbClr val="8C857F">
                    <a:alpha val="0"/>
                  </a:srgbClr>
                </a:clrTo>
              </a:clrChange>
              <a:extLst>
                <a:ext uri="{28A0092B-C50C-407E-A947-70E740481C1C}">
                  <a14:useLocalDpi xmlns:a14="http://schemas.microsoft.com/office/drawing/2010/main" val="0"/>
                </a:ext>
              </a:extLst>
            </a:blip>
            <a:srcRect l="49326" b="36005"/>
            <a:stretch>
              <a:fillRect/>
            </a:stretch>
          </p:blipFill>
          <p:spPr bwMode="auto">
            <a:xfrm flipH="1">
              <a:off x="4300" y="2379"/>
              <a:ext cx="548"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8147" name="Group 19"/>
          <p:cNvGrpSpPr>
            <a:grpSpLocks noChangeAspect="1"/>
          </p:cNvGrpSpPr>
          <p:nvPr/>
        </p:nvGrpSpPr>
        <p:grpSpPr bwMode="auto">
          <a:xfrm>
            <a:off x="342900" y="2743200"/>
            <a:ext cx="8496300" cy="2768600"/>
            <a:chOff x="264" y="2208"/>
            <a:chExt cx="4343" cy="1415"/>
          </a:xfrm>
        </p:grpSpPr>
        <p:pic>
          <p:nvPicPr>
            <p:cNvPr id="48148" name="Picture 20" descr="14"/>
            <p:cNvPicPr>
              <a:picLocks noChangeAspect="1" noChangeArrowheads="1"/>
            </p:cNvPicPr>
            <p:nvPr/>
          </p:nvPicPr>
          <p:blipFill>
            <a:blip r:embed="rId1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6" y="2900"/>
              <a:ext cx="720" cy="720"/>
            </a:xfrm>
            <a:prstGeom prst="rect">
              <a:avLst/>
            </a:prstGeom>
            <a:solidFill>
              <a:srgbClr val="360000"/>
            </a:solidFill>
          </p:spPr>
        </p:pic>
        <p:pic>
          <p:nvPicPr>
            <p:cNvPr id="48149" name="Picture 21" descr="2"/>
            <p:cNvPicPr>
              <a:picLocks noChangeAspect="1" noChangeArrowheads="1"/>
            </p:cNvPicPr>
            <p:nvPr/>
          </p:nvPicPr>
          <p:blipFill>
            <a:blip r:embed="rId1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7" y="2211"/>
              <a:ext cx="720" cy="720"/>
            </a:xfrm>
            <a:prstGeom prst="rect">
              <a:avLst/>
            </a:prstGeom>
            <a:solidFill>
              <a:srgbClr val="360000"/>
            </a:solidFill>
          </p:spPr>
        </p:pic>
        <p:pic>
          <p:nvPicPr>
            <p:cNvPr id="48150" name="Picture 22" descr="5"/>
            <p:cNvPicPr>
              <a:picLocks noChangeAspect="1" noChangeArrowheads="1"/>
            </p:cNvPicPr>
            <p:nvPr/>
          </p:nvPicPr>
          <p:blipFill>
            <a:blip r:embed="rId1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6" y="2902"/>
              <a:ext cx="720" cy="720"/>
            </a:xfrm>
            <a:prstGeom prst="rect">
              <a:avLst/>
            </a:prstGeom>
            <a:solidFill>
              <a:srgbClr val="360000"/>
            </a:solidFill>
          </p:spPr>
        </p:pic>
        <p:pic>
          <p:nvPicPr>
            <p:cNvPr id="48151" name="Picture 23" descr="6"/>
            <p:cNvPicPr>
              <a:picLocks noChangeAspect="1" noChangeArrowheads="1"/>
            </p:cNvPicPr>
            <p:nvPr/>
          </p:nvPicPr>
          <p:blipFill>
            <a:blip r:embed="rId2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213"/>
              <a:ext cx="720" cy="720"/>
            </a:xfrm>
            <a:prstGeom prst="rect">
              <a:avLst/>
            </a:prstGeom>
            <a:solidFill>
              <a:srgbClr val="360000"/>
            </a:solidFill>
          </p:spPr>
        </p:pic>
        <p:pic>
          <p:nvPicPr>
            <p:cNvPr id="48152" name="Picture 24" descr="7"/>
            <p:cNvPicPr>
              <a:picLocks noChangeAspect="1" noChangeArrowheads="1"/>
            </p:cNvPicPr>
            <p:nvPr/>
          </p:nvPicPr>
          <p:blipFill>
            <a:blip r:embed="rId2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903"/>
              <a:ext cx="720" cy="720"/>
            </a:xfrm>
            <a:prstGeom prst="rect">
              <a:avLst/>
            </a:prstGeom>
            <a:solidFill>
              <a:srgbClr val="360000"/>
            </a:solidFill>
          </p:spPr>
        </p:pic>
        <p:pic>
          <p:nvPicPr>
            <p:cNvPr id="48153" name="Picture 25" descr="8"/>
            <p:cNvPicPr>
              <a:picLocks noChangeAspect="1" noChangeArrowheads="1"/>
            </p:cNvPicPr>
            <p:nvPr/>
          </p:nvPicPr>
          <p:blipFill>
            <a:blip r:embed="rId2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895" y="2903"/>
              <a:ext cx="720" cy="720"/>
            </a:xfrm>
            <a:prstGeom prst="rect">
              <a:avLst/>
            </a:prstGeom>
            <a:solidFill>
              <a:srgbClr val="360000"/>
            </a:solidFill>
          </p:spPr>
        </p:pic>
        <p:pic>
          <p:nvPicPr>
            <p:cNvPr id="48154" name="Picture 26" descr="9"/>
            <p:cNvPicPr>
              <a:picLocks noChangeAspect="1" noChangeArrowheads="1"/>
            </p:cNvPicPr>
            <p:nvPr/>
          </p:nvPicPr>
          <p:blipFill>
            <a:blip r:embed="rId2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900" y="2208"/>
              <a:ext cx="720" cy="720"/>
            </a:xfrm>
            <a:prstGeom prst="rect">
              <a:avLst/>
            </a:prstGeom>
            <a:solidFill>
              <a:srgbClr val="360000"/>
            </a:solidFill>
          </p:spPr>
        </p:pic>
        <p:pic>
          <p:nvPicPr>
            <p:cNvPr id="48155" name="Picture 27" descr="10"/>
            <p:cNvPicPr>
              <a:picLocks noChangeAspect="1" noChangeArrowheads="1"/>
            </p:cNvPicPr>
            <p:nvPr/>
          </p:nvPicPr>
          <p:blipFill>
            <a:blip r:embed="rId2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4" y="2898"/>
              <a:ext cx="720" cy="720"/>
            </a:xfrm>
            <a:prstGeom prst="rect">
              <a:avLst/>
            </a:prstGeom>
            <a:solidFill>
              <a:srgbClr val="360000"/>
            </a:solidFill>
          </p:spPr>
        </p:pic>
        <p:pic>
          <p:nvPicPr>
            <p:cNvPr id="48156" name="Picture 28" descr="11"/>
            <p:cNvPicPr>
              <a:picLocks noChangeAspect="1" noChangeArrowheads="1"/>
            </p:cNvPicPr>
            <p:nvPr/>
          </p:nvPicPr>
          <p:blipFill>
            <a:blip r:embed="rId2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5" y="2899"/>
              <a:ext cx="720" cy="720"/>
            </a:xfrm>
            <a:prstGeom prst="rect">
              <a:avLst/>
            </a:prstGeom>
            <a:solidFill>
              <a:srgbClr val="360000"/>
            </a:solidFill>
          </p:spPr>
        </p:pic>
        <p:pic>
          <p:nvPicPr>
            <p:cNvPr id="48157" name="Picture 29" descr="12"/>
            <p:cNvPicPr>
              <a:picLocks noChangeAspect="1" noChangeArrowheads="1"/>
            </p:cNvPicPr>
            <p:nvPr/>
          </p:nvPicPr>
          <p:blipFill>
            <a:blip r:embed="rId2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1" y="2899"/>
              <a:ext cx="720" cy="720"/>
            </a:xfrm>
            <a:prstGeom prst="rect">
              <a:avLst/>
            </a:prstGeom>
            <a:solidFill>
              <a:srgbClr val="360000"/>
            </a:solidFill>
          </p:spPr>
        </p:pic>
        <p:pic>
          <p:nvPicPr>
            <p:cNvPr id="48158" name="Picture 30" descr="13"/>
            <p:cNvPicPr>
              <a:picLocks noChangeAspect="1" noChangeArrowheads="1"/>
            </p:cNvPicPr>
            <p:nvPr/>
          </p:nvPicPr>
          <p:blipFill>
            <a:blip r:embed="rId2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3" y="2899"/>
              <a:ext cx="720" cy="720"/>
            </a:xfrm>
            <a:prstGeom prst="rect">
              <a:avLst/>
            </a:prstGeom>
            <a:solidFill>
              <a:srgbClr val="360000"/>
            </a:solidFill>
          </p:spPr>
        </p:pic>
        <p:pic>
          <p:nvPicPr>
            <p:cNvPr id="48159" name="Picture 31" descr="15"/>
            <p:cNvPicPr>
              <a:picLocks noChangeAspect="1" noChangeArrowheads="1"/>
            </p:cNvPicPr>
            <p:nvPr/>
          </p:nvPicPr>
          <p:blipFill>
            <a:blip r:embed="rId2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8" y="2210"/>
              <a:ext cx="720" cy="720"/>
            </a:xfrm>
            <a:prstGeom prst="rect">
              <a:avLst/>
            </a:prstGeom>
            <a:solidFill>
              <a:srgbClr val="360000"/>
            </a:solidFill>
          </p:spPr>
        </p:pic>
        <p:pic>
          <p:nvPicPr>
            <p:cNvPr id="48160" name="Picture 32" descr="16"/>
            <p:cNvPicPr>
              <a:picLocks noChangeAspect="1" noChangeArrowheads="1"/>
            </p:cNvPicPr>
            <p:nvPr/>
          </p:nvPicPr>
          <p:blipFill>
            <a:blip r:embed="rId2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9" y="2211"/>
              <a:ext cx="720" cy="720"/>
            </a:xfrm>
            <a:prstGeom prst="rect">
              <a:avLst/>
            </a:prstGeom>
            <a:solidFill>
              <a:srgbClr val="360000"/>
            </a:solidFill>
          </p:spPr>
        </p:pic>
        <p:pic>
          <p:nvPicPr>
            <p:cNvPr id="48161" name="Picture 33" descr="17"/>
            <p:cNvPicPr>
              <a:picLocks noChangeAspect="1" noChangeArrowheads="1"/>
            </p:cNvPicPr>
            <p:nvPr/>
          </p:nvPicPr>
          <p:blipFill>
            <a:blip r:embed="rId3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5" y="2211"/>
              <a:ext cx="720" cy="720"/>
            </a:xfrm>
            <a:prstGeom prst="rect">
              <a:avLst/>
            </a:prstGeom>
            <a:solidFill>
              <a:srgbClr val="360000"/>
            </a:solidFill>
          </p:spPr>
        </p:pic>
        <p:pic>
          <p:nvPicPr>
            <p:cNvPr id="48162" name="Picture 34" descr="18"/>
            <p:cNvPicPr>
              <a:picLocks noChangeAspect="1" noChangeArrowheads="1"/>
            </p:cNvPicPr>
            <p:nvPr/>
          </p:nvPicPr>
          <p:blipFill>
            <a:blip r:embed="rId3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7" y="2211"/>
              <a:ext cx="720" cy="720"/>
            </a:xfrm>
            <a:prstGeom prst="rect">
              <a:avLst/>
            </a:prstGeom>
            <a:solidFill>
              <a:srgbClr val="360000"/>
            </a:solidFill>
          </p:spPr>
        </p:pic>
        <p:pic>
          <p:nvPicPr>
            <p:cNvPr id="48163" name="Picture 35" descr="19"/>
            <p:cNvPicPr>
              <a:picLocks noChangeAspect="1" noChangeArrowheads="1"/>
            </p:cNvPicPr>
            <p:nvPr/>
          </p:nvPicPr>
          <p:blipFill>
            <a:blip r:embed="rId3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4" y="2212"/>
              <a:ext cx="720" cy="720"/>
            </a:xfrm>
            <a:prstGeom prst="rect">
              <a:avLst/>
            </a:prstGeom>
            <a:solidFill>
              <a:srgbClr val="360000"/>
            </a:solidFill>
          </p:spPr>
        </p:pic>
      </p:grpSp>
    </p:spTree>
    <p:extLst>
      <p:ext uri="{BB962C8B-B14F-4D97-AF65-F5344CB8AC3E}">
        <p14:creationId xmlns:p14="http://schemas.microsoft.com/office/powerpoint/2010/main" val="4073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990600"/>
          </a:xfrm>
        </p:spPr>
        <p:txBody>
          <a:bodyPr/>
          <a:lstStyle/>
          <a:p>
            <a:r>
              <a:rPr lang="en-US" altLang="en-US" dirty="0"/>
              <a:t>Training on Synthetic Hand Images</a:t>
            </a:r>
          </a:p>
        </p:txBody>
      </p:sp>
      <p:sp>
        <p:nvSpPr>
          <p:cNvPr id="48131" name="Rectangle 3"/>
          <p:cNvSpPr>
            <a:spLocks noGrp="1" noChangeArrowheads="1"/>
          </p:cNvSpPr>
          <p:nvPr>
            <p:ph type="body" idx="1"/>
          </p:nvPr>
        </p:nvSpPr>
        <p:spPr>
          <a:xfrm>
            <a:off x="207963" y="1076325"/>
            <a:ext cx="8742362" cy="4410075"/>
          </a:xfrm>
        </p:spPr>
        <p:txBody>
          <a:bodyPr/>
          <a:lstStyle/>
          <a:p>
            <a:r>
              <a:rPr lang="en-US" altLang="en-US" sz="2400" dirty="0"/>
              <a:t>Problem: synthetic images are not quite the same as real images.</a:t>
            </a:r>
          </a:p>
          <a:p>
            <a:pPr lvl="1"/>
            <a:r>
              <a:rPr lang="en-US" altLang="en-US" sz="2000" dirty="0"/>
              <a:t>A model can learn to predict hand pose very accurately in synthetic images, and still be very inaccurate in real images.</a:t>
            </a:r>
          </a:p>
          <a:p>
            <a:pPr lvl="1"/>
            <a:r>
              <a:rPr lang="en-US" altLang="en-US" sz="2000" dirty="0"/>
              <a:t>Therefore, we want synthetic images that are as realistic as possible.</a:t>
            </a:r>
            <a:endParaRPr lang="en-US" altLang="en-US" sz="1600" dirty="0"/>
          </a:p>
        </p:txBody>
      </p:sp>
      <p:grpSp>
        <p:nvGrpSpPr>
          <p:cNvPr id="48132" name="Group 4"/>
          <p:cNvGrpSpPr>
            <a:grpSpLocks noChangeAspect="1"/>
          </p:cNvGrpSpPr>
          <p:nvPr/>
        </p:nvGrpSpPr>
        <p:grpSpPr bwMode="auto">
          <a:xfrm>
            <a:off x="304800" y="3810000"/>
            <a:ext cx="8610600" cy="2943225"/>
            <a:chOff x="835" y="1701"/>
            <a:chExt cx="4013" cy="1371"/>
          </a:xfrm>
        </p:grpSpPr>
        <p:pic>
          <p:nvPicPr>
            <p:cNvPr id="48133" name="Picture 5" descr="101"/>
            <p:cNvPicPr>
              <a:picLocks noChangeAspect="1" noChangeArrowheads="1"/>
            </p:cNvPicPr>
            <p:nvPr/>
          </p:nvPicPr>
          <p:blipFill>
            <a:blip r:embed="rId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841"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4" name="Picture 6" descr="102"/>
            <p:cNvPicPr>
              <a:picLocks noChangeAspect="1" noChangeArrowheads="1"/>
            </p:cNvPicPr>
            <p:nvPr/>
          </p:nvPicPr>
          <p:blipFill>
            <a:blip r:embed="rId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339"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5" name="Picture 7" descr="103"/>
            <p:cNvPicPr>
              <a:picLocks noChangeAspect="1" noChangeArrowheads="1"/>
            </p:cNvPicPr>
            <p:nvPr/>
          </p:nvPicPr>
          <p:blipFill>
            <a:blip r:embed="rId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5400000" flipH="1">
              <a:off x="1862"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6" name="Picture 8" descr="104"/>
            <p:cNvPicPr>
              <a:picLocks noChangeAspect="1" noChangeArrowheads="1"/>
            </p:cNvPicPr>
            <p:nvPr/>
          </p:nvPicPr>
          <p:blipFill>
            <a:blip r:embed="rId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420"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7" name="Picture 9" descr="105"/>
            <p:cNvPicPr>
              <a:picLocks noChangeAspect="1" noChangeArrowheads="1"/>
            </p:cNvPicPr>
            <p:nvPr/>
          </p:nvPicPr>
          <p:blipFill>
            <a:blip r:embed="rId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3026"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8" name="Picture 10" descr="106"/>
            <p:cNvPicPr>
              <a:picLocks noChangeAspect="1" noChangeArrowheads="1"/>
            </p:cNvPicPr>
            <p:nvPr/>
          </p:nvPicPr>
          <p:blipFill>
            <a:blip r:embed="rId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663"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9" name="Picture 11" descr="107"/>
            <p:cNvPicPr>
              <a:picLocks noChangeAspect="1" noChangeArrowheads="1"/>
            </p:cNvPicPr>
            <p:nvPr/>
          </p:nvPicPr>
          <p:blipFill>
            <a:blip r:embed="rId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4125"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0" name="Picture 12" descr="206"/>
            <p:cNvPicPr>
              <a:picLocks noChangeAspect="1" noChangeArrowheads="1"/>
            </p:cNvPicPr>
            <p:nvPr/>
          </p:nvPicPr>
          <p:blipFill>
            <a:blip r:embed="rId10"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3717" y="2380"/>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1" name="Picture 13" descr="200"/>
            <p:cNvPicPr>
              <a:picLocks noChangeAspect="1" noChangeArrowheads="1"/>
            </p:cNvPicPr>
            <p:nvPr/>
          </p:nvPicPr>
          <p:blipFill>
            <a:blip r:embed="rId11"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24004" b="12361"/>
            <a:stretch>
              <a:fillRect/>
            </a:stretch>
          </p:blipFill>
          <p:spPr bwMode="auto">
            <a:xfrm flipH="1">
              <a:off x="3062" y="2381"/>
              <a:ext cx="692" cy="689"/>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2" name="Picture 14" descr="202"/>
            <p:cNvPicPr>
              <a:picLocks noChangeAspect="1" noChangeArrowheads="1"/>
            </p:cNvPicPr>
            <p:nvPr/>
          </p:nvPicPr>
          <p:blipFill>
            <a:blip r:embed="rId12"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835"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3" name="Picture 15" descr="203"/>
            <p:cNvPicPr>
              <a:picLocks noChangeAspect="1" noChangeArrowheads="1"/>
            </p:cNvPicPr>
            <p:nvPr/>
          </p:nvPicPr>
          <p:blipFill>
            <a:blip r:embed="rId13"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1439"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4" name="Picture 16" descr="204"/>
            <p:cNvPicPr>
              <a:picLocks noChangeAspect="1" noChangeArrowheads="1"/>
            </p:cNvPicPr>
            <p:nvPr/>
          </p:nvPicPr>
          <p:blipFill>
            <a:blip r:embed="rId14"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2666"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5" name="Picture 17" descr="205"/>
            <p:cNvPicPr>
              <a:picLocks noChangeAspect="1" noChangeArrowheads="1"/>
            </p:cNvPicPr>
            <p:nvPr/>
          </p:nvPicPr>
          <p:blipFill>
            <a:blip r:embed="rId15"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2064" y="2378"/>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6" name="Picture 18" descr="205"/>
            <p:cNvPicPr>
              <a:picLocks noChangeAspect="1" noChangeArrowheads="1"/>
            </p:cNvPicPr>
            <p:nvPr/>
          </p:nvPicPr>
          <p:blipFill>
            <a:blip r:embed="rId16" cstate="print">
              <a:clrChange>
                <a:clrFrom>
                  <a:srgbClr val="8C857F"/>
                </a:clrFrom>
                <a:clrTo>
                  <a:srgbClr val="8C857F">
                    <a:alpha val="0"/>
                  </a:srgbClr>
                </a:clrTo>
              </a:clrChange>
              <a:extLst>
                <a:ext uri="{28A0092B-C50C-407E-A947-70E740481C1C}">
                  <a14:useLocalDpi xmlns:a14="http://schemas.microsoft.com/office/drawing/2010/main" val="0"/>
                </a:ext>
              </a:extLst>
            </a:blip>
            <a:srcRect l="49326" b="36005"/>
            <a:stretch>
              <a:fillRect/>
            </a:stretch>
          </p:blipFill>
          <p:spPr bwMode="auto">
            <a:xfrm flipH="1">
              <a:off x="4300" y="2379"/>
              <a:ext cx="548"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8147" name="Group 19"/>
          <p:cNvGrpSpPr>
            <a:grpSpLocks noChangeAspect="1"/>
          </p:cNvGrpSpPr>
          <p:nvPr/>
        </p:nvGrpSpPr>
        <p:grpSpPr bwMode="auto">
          <a:xfrm>
            <a:off x="342900" y="2743200"/>
            <a:ext cx="8496300" cy="2768600"/>
            <a:chOff x="264" y="2208"/>
            <a:chExt cx="4343" cy="1415"/>
          </a:xfrm>
        </p:grpSpPr>
        <p:pic>
          <p:nvPicPr>
            <p:cNvPr id="48148" name="Picture 20" descr="14"/>
            <p:cNvPicPr>
              <a:picLocks noChangeAspect="1" noChangeArrowheads="1"/>
            </p:cNvPicPr>
            <p:nvPr/>
          </p:nvPicPr>
          <p:blipFill>
            <a:blip r:embed="rId1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6" y="2900"/>
              <a:ext cx="720" cy="720"/>
            </a:xfrm>
            <a:prstGeom prst="rect">
              <a:avLst/>
            </a:prstGeom>
            <a:solidFill>
              <a:srgbClr val="360000"/>
            </a:solidFill>
          </p:spPr>
        </p:pic>
        <p:pic>
          <p:nvPicPr>
            <p:cNvPr id="48149" name="Picture 21" descr="2"/>
            <p:cNvPicPr>
              <a:picLocks noChangeAspect="1" noChangeArrowheads="1"/>
            </p:cNvPicPr>
            <p:nvPr/>
          </p:nvPicPr>
          <p:blipFill>
            <a:blip r:embed="rId1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7" y="2211"/>
              <a:ext cx="720" cy="720"/>
            </a:xfrm>
            <a:prstGeom prst="rect">
              <a:avLst/>
            </a:prstGeom>
            <a:solidFill>
              <a:srgbClr val="360000"/>
            </a:solidFill>
          </p:spPr>
        </p:pic>
        <p:pic>
          <p:nvPicPr>
            <p:cNvPr id="48150" name="Picture 22" descr="5"/>
            <p:cNvPicPr>
              <a:picLocks noChangeAspect="1" noChangeArrowheads="1"/>
            </p:cNvPicPr>
            <p:nvPr/>
          </p:nvPicPr>
          <p:blipFill>
            <a:blip r:embed="rId1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6" y="2902"/>
              <a:ext cx="720" cy="720"/>
            </a:xfrm>
            <a:prstGeom prst="rect">
              <a:avLst/>
            </a:prstGeom>
            <a:solidFill>
              <a:srgbClr val="360000"/>
            </a:solidFill>
          </p:spPr>
        </p:pic>
        <p:pic>
          <p:nvPicPr>
            <p:cNvPr id="48151" name="Picture 23" descr="6"/>
            <p:cNvPicPr>
              <a:picLocks noChangeAspect="1" noChangeArrowheads="1"/>
            </p:cNvPicPr>
            <p:nvPr/>
          </p:nvPicPr>
          <p:blipFill>
            <a:blip r:embed="rId2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213"/>
              <a:ext cx="720" cy="720"/>
            </a:xfrm>
            <a:prstGeom prst="rect">
              <a:avLst/>
            </a:prstGeom>
            <a:solidFill>
              <a:srgbClr val="360000"/>
            </a:solidFill>
          </p:spPr>
        </p:pic>
        <p:pic>
          <p:nvPicPr>
            <p:cNvPr id="48152" name="Picture 24" descr="7"/>
            <p:cNvPicPr>
              <a:picLocks noChangeAspect="1" noChangeArrowheads="1"/>
            </p:cNvPicPr>
            <p:nvPr/>
          </p:nvPicPr>
          <p:blipFill>
            <a:blip r:embed="rId2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903"/>
              <a:ext cx="720" cy="720"/>
            </a:xfrm>
            <a:prstGeom prst="rect">
              <a:avLst/>
            </a:prstGeom>
            <a:solidFill>
              <a:srgbClr val="360000"/>
            </a:solidFill>
          </p:spPr>
        </p:pic>
        <p:pic>
          <p:nvPicPr>
            <p:cNvPr id="48153" name="Picture 25" descr="8"/>
            <p:cNvPicPr>
              <a:picLocks noChangeAspect="1" noChangeArrowheads="1"/>
            </p:cNvPicPr>
            <p:nvPr/>
          </p:nvPicPr>
          <p:blipFill>
            <a:blip r:embed="rId2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895" y="2903"/>
              <a:ext cx="720" cy="720"/>
            </a:xfrm>
            <a:prstGeom prst="rect">
              <a:avLst/>
            </a:prstGeom>
            <a:solidFill>
              <a:srgbClr val="360000"/>
            </a:solidFill>
          </p:spPr>
        </p:pic>
        <p:pic>
          <p:nvPicPr>
            <p:cNvPr id="48154" name="Picture 26" descr="9"/>
            <p:cNvPicPr>
              <a:picLocks noChangeAspect="1" noChangeArrowheads="1"/>
            </p:cNvPicPr>
            <p:nvPr/>
          </p:nvPicPr>
          <p:blipFill>
            <a:blip r:embed="rId2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900" y="2208"/>
              <a:ext cx="720" cy="720"/>
            </a:xfrm>
            <a:prstGeom prst="rect">
              <a:avLst/>
            </a:prstGeom>
            <a:solidFill>
              <a:srgbClr val="360000"/>
            </a:solidFill>
          </p:spPr>
        </p:pic>
        <p:pic>
          <p:nvPicPr>
            <p:cNvPr id="48155" name="Picture 27" descr="10"/>
            <p:cNvPicPr>
              <a:picLocks noChangeAspect="1" noChangeArrowheads="1"/>
            </p:cNvPicPr>
            <p:nvPr/>
          </p:nvPicPr>
          <p:blipFill>
            <a:blip r:embed="rId2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4" y="2898"/>
              <a:ext cx="720" cy="720"/>
            </a:xfrm>
            <a:prstGeom prst="rect">
              <a:avLst/>
            </a:prstGeom>
            <a:solidFill>
              <a:srgbClr val="360000"/>
            </a:solidFill>
          </p:spPr>
        </p:pic>
        <p:pic>
          <p:nvPicPr>
            <p:cNvPr id="48156" name="Picture 28" descr="11"/>
            <p:cNvPicPr>
              <a:picLocks noChangeAspect="1" noChangeArrowheads="1"/>
            </p:cNvPicPr>
            <p:nvPr/>
          </p:nvPicPr>
          <p:blipFill>
            <a:blip r:embed="rId2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5" y="2899"/>
              <a:ext cx="720" cy="720"/>
            </a:xfrm>
            <a:prstGeom prst="rect">
              <a:avLst/>
            </a:prstGeom>
            <a:solidFill>
              <a:srgbClr val="360000"/>
            </a:solidFill>
          </p:spPr>
        </p:pic>
        <p:pic>
          <p:nvPicPr>
            <p:cNvPr id="48157" name="Picture 29" descr="12"/>
            <p:cNvPicPr>
              <a:picLocks noChangeAspect="1" noChangeArrowheads="1"/>
            </p:cNvPicPr>
            <p:nvPr/>
          </p:nvPicPr>
          <p:blipFill>
            <a:blip r:embed="rId2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1" y="2899"/>
              <a:ext cx="720" cy="720"/>
            </a:xfrm>
            <a:prstGeom prst="rect">
              <a:avLst/>
            </a:prstGeom>
            <a:solidFill>
              <a:srgbClr val="360000"/>
            </a:solidFill>
          </p:spPr>
        </p:pic>
        <p:pic>
          <p:nvPicPr>
            <p:cNvPr id="48158" name="Picture 30" descr="13"/>
            <p:cNvPicPr>
              <a:picLocks noChangeAspect="1" noChangeArrowheads="1"/>
            </p:cNvPicPr>
            <p:nvPr/>
          </p:nvPicPr>
          <p:blipFill>
            <a:blip r:embed="rId2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3" y="2899"/>
              <a:ext cx="720" cy="720"/>
            </a:xfrm>
            <a:prstGeom prst="rect">
              <a:avLst/>
            </a:prstGeom>
            <a:solidFill>
              <a:srgbClr val="360000"/>
            </a:solidFill>
          </p:spPr>
        </p:pic>
        <p:pic>
          <p:nvPicPr>
            <p:cNvPr id="48159" name="Picture 31" descr="15"/>
            <p:cNvPicPr>
              <a:picLocks noChangeAspect="1" noChangeArrowheads="1"/>
            </p:cNvPicPr>
            <p:nvPr/>
          </p:nvPicPr>
          <p:blipFill>
            <a:blip r:embed="rId2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8" y="2210"/>
              <a:ext cx="720" cy="720"/>
            </a:xfrm>
            <a:prstGeom prst="rect">
              <a:avLst/>
            </a:prstGeom>
            <a:solidFill>
              <a:srgbClr val="360000"/>
            </a:solidFill>
          </p:spPr>
        </p:pic>
        <p:pic>
          <p:nvPicPr>
            <p:cNvPr id="48160" name="Picture 32" descr="16"/>
            <p:cNvPicPr>
              <a:picLocks noChangeAspect="1" noChangeArrowheads="1"/>
            </p:cNvPicPr>
            <p:nvPr/>
          </p:nvPicPr>
          <p:blipFill>
            <a:blip r:embed="rId2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9" y="2211"/>
              <a:ext cx="720" cy="720"/>
            </a:xfrm>
            <a:prstGeom prst="rect">
              <a:avLst/>
            </a:prstGeom>
            <a:solidFill>
              <a:srgbClr val="360000"/>
            </a:solidFill>
          </p:spPr>
        </p:pic>
        <p:pic>
          <p:nvPicPr>
            <p:cNvPr id="48161" name="Picture 33" descr="17"/>
            <p:cNvPicPr>
              <a:picLocks noChangeAspect="1" noChangeArrowheads="1"/>
            </p:cNvPicPr>
            <p:nvPr/>
          </p:nvPicPr>
          <p:blipFill>
            <a:blip r:embed="rId3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5" y="2211"/>
              <a:ext cx="720" cy="720"/>
            </a:xfrm>
            <a:prstGeom prst="rect">
              <a:avLst/>
            </a:prstGeom>
            <a:solidFill>
              <a:srgbClr val="360000"/>
            </a:solidFill>
          </p:spPr>
        </p:pic>
        <p:pic>
          <p:nvPicPr>
            <p:cNvPr id="48162" name="Picture 34" descr="18"/>
            <p:cNvPicPr>
              <a:picLocks noChangeAspect="1" noChangeArrowheads="1"/>
            </p:cNvPicPr>
            <p:nvPr/>
          </p:nvPicPr>
          <p:blipFill>
            <a:blip r:embed="rId3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7" y="2211"/>
              <a:ext cx="720" cy="720"/>
            </a:xfrm>
            <a:prstGeom prst="rect">
              <a:avLst/>
            </a:prstGeom>
            <a:solidFill>
              <a:srgbClr val="360000"/>
            </a:solidFill>
          </p:spPr>
        </p:pic>
        <p:pic>
          <p:nvPicPr>
            <p:cNvPr id="48163" name="Picture 35" descr="19"/>
            <p:cNvPicPr>
              <a:picLocks noChangeAspect="1" noChangeArrowheads="1"/>
            </p:cNvPicPr>
            <p:nvPr/>
          </p:nvPicPr>
          <p:blipFill>
            <a:blip r:embed="rId3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4" y="2212"/>
              <a:ext cx="720" cy="720"/>
            </a:xfrm>
            <a:prstGeom prst="rect">
              <a:avLst/>
            </a:prstGeom>
            <a:solidFill>
              <a:srgbClr val="360000"/>
            </a:solidFill>
          </p:spPr>
        </p:pic>
      </p:grpSp>
    </p:spTree>
    <p:extLst>
      <p:ext uri="{BB962C8B-B14F-4D97-AF65-F5344CB8AC3E}">
        <p14:creationId xmlns:p14="http://schemas.microsoft.com/office/powerpoint/2010/main" val="278890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006475"/>
          </a:xfrm>
        </p:spPr>
        <p:txBody>
          <a:bodyPr/>
          <a:lstStyle/>
          <a:p>
            <a:r>
              <a:rPr lang="en-US" dirty="0"/>
              <a:t>Anonymizing Images and Video</a:t>
            </a:r>
          </a:p>
        </p:txBody>
      </p:sp>
      <p:sp>
        <p:nvSpPr>
          <p:cNvPr id="3" name="Content Placeholder 2"/>
          <p:cNvSpPr>
            <a:spLocks noGrp="1"/>
          </p:cNvSpPr>
          <p:nvPr>
            <p:ph idx="1"/>
          </p:nvPr>
        </p:nvSpPr>
        <p:spPr>
          <a:xfrm>
            <a:off x="152400" y="1219200"/>
            <a:ext cx="8763000" cy="4729163"/>
          </a:xfrm>
        </p:spPr>
        <p:txBody>
          <a:bodyPr>
            <a:noAutofit/>
          </a:bodyPr>
          <a:lstStyle/>
          <a:p>
            <a:pPr>
              <a:lnSpc>
                <a:spcPct val="110000"/>
              </a:lnSpc>
            </a:pPr>
            <a:r>
              <a:rPr lang="en-US" sz="2400" dirty="0"/>
              <a:t>Another application of synthetic data is in anonymizing images and video.</a:t>
            </a:r>
          </a:p>
          <a:p>
            <a:pPr>
              <a:lnSpc>
                <a:spcPct val="110000"/>
              </a:lnSpc>
            </a:pPr>
            <a:r>
              <a:rPr lang="en-US" sz="2400" dirty="0"/>
              <a:t>For people using English (or any other language that people know how to read and write), it is straightforward to write anonymous text expressing their thoughts and opinions.</a:t>
            </a:r>
          </a:p>
          <a:p>
            <a:pPr>
              <a:lnSpc>
                <a:spcPct val="110000"/>
              </a:lnSpc>
            </a:pPr>
            <a:r>
              <a:rPr lang="en-US" sz="2400" dirty="0"/>
              <a:t>For American Sign Language, there is no commonly used way to write it as text.</a:t>
            </a:r>
          </a:p>
          <a:p>
            <a:pPr lvl="1">
              <a:lnSpc>
                <a:spcPct val="110000"/>
              </a:lnSpc>
            </a:pPr>
            <a:r>
              <a:rPr lang="en-US" sz="2000" dirty="0"/>
              <a:t>The typical way for a sign language user to state their thoughts or opinions is for the user to record a video.</a:t>
            </a:r>
          </a:p>
          <a:p>
            <a:pPr lvl="1">
              <a:lnSpc>
                <a:spcPct val="110000"/>
              </a:lnSpc>
            </a:pPr>
            <a:r>
              <a:rPr lang="en-US" sz="2000" dirty="0"/>
              <a:t>However, the video shows the user, so the user desires to be anonymous, video is a far worse option than text.</a:t>
            </a:r>
          </a:p>
          <a:p>
            <a:pPr>
              <a:lnSpc>
                <a:spcPct val="110000"/>
              </a:lnSpc>
            </a:pPr>
            <a:r>
              <a:rPr lang="en-US" sz="2400" dirty="0"/>
              <a:t>Potential solution: convert the video so that it shows a made-up (but realistic-looking) person doing the signing.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73856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p:spPr>
        <p:txBody>
          <a:bodyPr/>
          <a:lstStyle/>
          <a:p>
            <a:r>
              <a:rPr lang="en-US" dirty="0"/>
              <a:t>Realistic Scenes in Games and Movies</a:t>
            </a:r>
          </a:p>
        </p:txBody>
      </p:sp>
      <p:sp>
        <p:nvSpPr>
          <p:cNvPr id="3" name="Content Placeholder 2"/>
          <p:cNvSpPr>
            <a:spLocks noGrp="1"/>
          </p:cNvSpPr>
          <p:nvPr>
            <p:ph idx="1"/>
          </p:nvPr>
        </p:nvSpPr>
        <p:spPr/>
        <p:txBody>
          <a:bodyPr/>
          <a:lstStyle/>
          <a:p>
            <a:r>
              <a:rPr lang="en-US" sz="2400" dirty="0"/>
              <a:t>Realistic synthetic data is highly valued in the gaming and entertainment industry.</a:t>
            </a:r>
          </a:p>
          <a:p>
            <a:r>
              <a:rPr lang="en-US" sz="2400" dirty="0"/>
              <a:t>For example:</a:t>
            </a:r>
          </a:p>
          <a:p>
            <a:pPr lvl="1"/>
            <a:r>
              <a:rPr lang="en-US" sz="2000" dirty="0"/>
              <a:t>Scenes in sci-fi and phantasy movies may integrate real actors and landscapes with imaginary creatures and landscapes.</a:t>
            </a:r>
          </a:p>
          <a:p>
            <a:pPr lvl="1"/>
            <a:r>
              <a:rPr lang="en-US" sz="2000" dirty="0"/>
              <a:t>Scenes in action movies showing explosions and massive destruction can be much safer and cheaper to produce if they are not real.</a:t>
            </a:r>
          </a:p>
          <a:p>
            <a:pPr lvl="1"/>
            <a:r>
              <a:rPr lang="en-US" sz="2000" dirty="0"/>
              <a:t>In computer games, it may be important for people, objects and/or scenery to look realistic.</a:t>
            </a:r>
          </a:p>
          <a:p>
            <a:pPr lvl="1"/>
            <a:r>
              <a:rPr lang="en-US" sz="2000" dirty="0"/>
              <a:t>Realistic motion is also important, and can be very challenging to synthesize (for example, realistic motion of smoke, fire, water, humans and animals).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87762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Adversarial Networks</a:t>
            </a:r>
          </a:p>
        </p:txBody>
      </p:sp>
      <p:sp>
        <p:nvSpPr>
          <p:cNvPr id="3" name="Content Placeholder 2"/>
          <p:cNvSpPr>
            <a:spLocks noGrp="1"/>
          </p:cNvSpPr>
          <p:nvPr>
            <p:ph idx="1"/>
          </p:nvPr>
        </p:nvSpPr>
        <p:spPr/>
        <p:txBody>
          <a:bodyPr/>
          <a:lstStyle/>
          <a:p>
            <a:r>
              <a:rPr lang="en-US" sz="2400" dirty="0"/>
              <a:t>Generative Adversarial Networks (GANs) were introduced in 2014 by this paper:</a:t>
            </a:r>
          </a:p>
          <a:p>
            <a:pPr marL="0" indent="0">
              <a:buNone/>
            </a:pPr>
            <a:r>
              <a:rPr lang="en-US" sz="2400" i="1" dirty="0" err="1"/>
              <a:t>Goodfellow</a:t>
            </a:r>
            <a:r>
              <a:rPr lang="en-US" sz="2400" i="1" dirty="0"/>
              <a:t>, Ian; </a:t>
            </a:r>
            <a:r>
              <a:rPr lang="en-US" sz="2400" i="1" dirty="0" err="1"/>
              <a:t>Pouget-Abadie</a:t>
            </a:r>
            <a:r>
              <a:rPr lang="en-US" sz="2400" i="1" dirty="0"/>
              <a:t>, Jean; Mirza, Mehdi; Xu, Bing; </a:t>
            </a:r>
            <a:r>
              <a:rPr lang="en-US" sz="2400" i="1" dirty="0" err="1"/>
              <a:t>Warde</a:t>
            </a:r>
            <a:r>
              <a:rPr lang="en-US" sz="2400" i="1" dirty="0"/>
              <a:t>-Farley, David; </a:t>
            </a:r>
            <a:r>
              <a:rPr lang="en-US" sz="2400" i="1" dirty="0" err="1"/>
              <a:t>Ozair</a:t>
            </a:r>
            <a:r>
              <a:rPr lang="en-US" sz="2400" i="1" dirty="0"/>
              <a:t>, </a:t>
            </a:r>
            <a:r>
              <a:rPr lang="en-US" sz="2400" i="1" dirty="0" err="1"/>
              <a:t>Sherjil</a:t>
            </a:r>
            <a:r>
              <a:rPr lang="en-US" sz="2400" i="1" dirty="0"/>
              <a:t>; </a:t>
            </a:r>
            <a:r>
              <a:rPr lang="en-US" sz="2400" i="1" dirty="0" err="1"/>
              <a:t>Courville</a:t>
            </a:r>
            <a:r>
              <a:rPr lang="en-US" sz="2400" i="1" dirty="0"/>
              <a:t>, Aaron; </a:t>
            </a:r>
            <a:r>
              <a:rPr lang="en-US" sz="2400" i="1" dirty="0" err="1"/>
              <a:t>Bengio</a:t>
            </a:r>
            <a:r>
              <a:rPr lang="en-US" sz="2400" i="1" dirty="0"/>
              <a:t>, </a:t>
            </a:r>
            <a:r>
              <a:rPr lang="en-US" sz="2400" i="1" dirty="0" err="1"/>
              <a:t>Yoshua</a:t>
            </a:r>
            <a:r>
              <a:rPr lang="en-US" sz="2400" i="1" dirty="0"/>
              <a:t> (2014). </a:t>
            </a:r>
            <a:r>
              <a:rPr lang="en-US" sz="2400" i="1" dirty="0">
                <a:hlinkClick r:id="rId3"/>
              </a:rPr>
              <a:t>Generative Adversarial Nets</a:t>
            </a:r>
            <a:r>
              <a:rPr lang="en-US" sz="2400" i="1" dirty="0"/>
              <a:t> (PDF). Proceedings of the International Conference on Neural Information Processing Systems (NIPS 2014). pp. 2672–2680.</a:t>
            </a:r>
          </a:p>
          <a:p>
            <a:pPr marL="0" indent="0">
              <a:buNone/>
            </a:pPr>
            <a:r>
              <a:rPr lang="en-US" sz="2400" dirty="0"/>
              <a:t>https://arxiv.org/abs/1406.2661</a:t>
            </a:r>
          </a:p>
          <a:p>
            <a:r>
              <a:rPr lang="en-US" sz="2400" dirty="0"/>
              <a:t>GANs have become very popular and are commonly used to generate realistic synthetic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96831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and Discriminator</a:t>
            </a:r>
          </a:p>
        </p:txBody>
      </p:sp>
      <p:sp>
        <p:nvSpPr>
          <p:cNvPr id="3" name="Content Placeholder 2"/>
          <p:cNvSpPr>
            <a:spLocks noGrp="1"/>
          </p:cNvSpPr>
          <p:nvPr>
            <p:ph idx="1"/>
          </p:nvPr>
        </p:nvSpPr>
        <p:spPr/>
        <p:txBody>
          <a:bodyPr/>
          <a:lstStyle/>
          <a:p>
            <a:r>
              <a:rPr lang="en-US" sz="2400" dirty="0"/>
              <a:t>What we really want is a “generator”: a module that produces realistic synthetic data.</a:t>
            </a:r>
          </a:p>
          <a:p>
            <a:r>
              <a:rPr lang="en-US" sz="2400" dirty="0"/>
              <a:t>However, in a GAN model, we essentially train two separate modules that </a:t>
            </a:r>
            <a:r>
              <a:rPr lang="en-US" sz="2400" b="1" u="sng" dirty="0"/>
              <a:t>compete with each other</a:t>
            </a:r>
            <a:r>
              <a:rPr lang="en-US" sz="2400" dirty="0"/>
              <a:t>:</a:t>
            </a:r>
          </a:p>
          <a:p>
            <a:pPr lvl="1"/>
            <a:r>
              <a:rPr lang="en-US" sz="2000" dirty="0"/>
              <a:t>The generator module, that produces synthetic data that is hopefully very realistic.</a:t>
            </a:r>
          </a:p>
          <a:p>
            <a:pPr lvl="1"/>
            <a:r>
              <a:rPr lang="en-US" sz="2000" dirty="0"/>
              <a:t>A </a:t>
            </a:r>
            <a:r>
              <a:rPr lang="en-US" sz="2000" b="1" u="sng" dirty="0"/>
              <a:t>discriminator</a:t>
            </a:r>
            <a:r>
              <a:rPr lang="en-US" sz="2000" dirty="0"/>
              <a:t> module, that is trained to recognize if a piece of data is real or synthetic.</a:t>
            </a:r>
          </a:p>
          <a:p>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11408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and Discriminator</a:t>
            </a:r>
          </a:p>
        </p:txBody>
      </p:sp>
      <p:sp>
        <p:nvSpPr>
          <p:cNvPr id="3" name="Content Placeholder 2"/>
          <p:cNvSpPr>
            <a:spLocks noGrp="1"/>
          </p:cNvSpPr>
          <p:nvPr>
            <p:ph idx="1"/>
          </p:nvPr>
        </p:nvSpPr>
        <p:spPr/>
        <p:txBody>
          <a:bodyPr/>
          <a:lstStyle/>
          <a:p>
            <a:r>
              <a:rPr lang="en-US" sz="2400" dirty="0"/>
              <a:t>The word “adversarial” in Generative Adversarial Networks refers to the fact that the generator and the discriminator actually compete with each other.</a:t>
            </a:r>
            <a:endParaRPr lang="en-US" sz="2000" dirty="0"/>
          </a:p>
          <a:p>
            <a:r>
              <a:rPr lang="en-US" sz="2400" dirty="0"/>
              <a:t>The goal of the generator is to be so good that it can fool the discriminator as often as possible.</a:t>
            </a:r>
          </a:p>
          <a:p>
            <a:pPr lvl="1"/>
            <a:r>
              <a:rPr lang="en-US" sz="2000" dirty="0"/>
              <a:t>A good generator produces synthetic data that cannot be distinguished from real data, so the discriminator fails at that task.</a:t>
            </a:r>
          </a:p>
          <a:p>
            <a:r>
              <a:rPr lang="en-US" sz="2400" dirty="0"/>
              <a:t>The goal of the discriminator is to be so good that it cannot be fooled by the generator.</a:t>
            </a:r>
          </a:p>
          <a:p>
            <a:pPr lvl="1"/>
            <a:r>
              <a:rPr lang="en-US" sz="2000" dirty="0"/>
              <a:t>The discriminator should tell with high accuracy if a piece of data is real or synthetic.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18218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(Hopefully) Works</a:t>
            </a:r>
          </a:p>
        </p:txBody>
      </p:sp>
      <p:sp>
        <p:nvSpPr>
          <p:cNvPr id="3" name="Content Placeholder 2"/>
          <p:cNvSpPr>
            <a:spLocks noGrp="1"/>
          </p:cNvSpPr>
          <p:nvPr>
            <p:ph idx="1"/>
          </p:nvPr>
        </p:nvSpPr>
        <p:spPr>
          <a:xfrm>
            <a:off x="76200" y="1219200"/>
            <a:ext cx="8915400" cy="4729163"/>
          </a:xfrm>
        </p:spPr>
        <p:txBody>
          <a:bodyPr>
            <a:noAutofit/>
          </a:bodyPr>
          <a:lstStyle/>
          <a:p>
            <a:pPr>
              <a:lnSpc>
                <a:spcPct val="110000"/>
              </a:lnSpc>
            </a:pPr>
            <a:r>
              <a:rPr lang="en-US" sz="2400" dirty="0"/>
              <a:t>The first version of the generator is initialized with random weights. Consequently, it produces random images that are not realistic at all.</a:t>
            </a:r>
          </a:p>
          <a:p>
            <a:pPr>
              <a:lnSpc>
                <a:spcPct val="110000"/>
              </a:lnSpc>
            </a:pPr>
            <a:r>
              <a:rPr lang="en-US" sz="2400" dirty="0"/>
              <a:t>The discriminator is trained on a training set that combines:</a:t>
            </a:r>
          </a:p>
          <a:p>
            <a:pPr lvl="1">
              <a:lnSpc>
                <a:spcPct val="110000"/>
              </a:lnSpc>
            </a:pPr>
            <a:r>
              <a:rPr lang="en-US" sz="2000" dirty="0"/>
              <a:t>A hopefully large number of real images.</a:t>
            </a:r>
          </a:p>
          <a:p>
            <a:pPr lvl="1">
              <a:lnSpc>
                <a:spcPct val="110000"/>
              </a:lnSpc>
            </a:pPr>
            <a:r>
              <a:rPr lang="en-US" sz="2000" dirty="0"/>
              <a:t>An equally large number of images produced by the generator.</a:t>
            </a:r>
          </a:p>
          <a:p>
            <a:pPr>
              <a:lnSpc>
                <a:spcPct val="110000"/>
              </a:lnSpc>
            </a:pPr>
            <a:r>
              <a:rPr lang="en-US" sz="2400" dirty="0"/>
              <a:t>Since the generated images are not realistic, the discriminator should achieve very high accuracy on this initial training set.</a:t>
            </a:r>
          </a:p>
          <a:p>
            <a:pPr>
              <a:lnSpc>
                <a:spcPct val="110000"/>
              </a:lnSpc>
            </a:pPr>
            <a:r>
              <a:rPr lang="en-US" sz="2400" dirty="0"/>
              <a:t>Now we can train a second version of the generator.</a:t>
            </a:r>
          </a:p>
          <a:p>
            <a:pPr lvl="1">
              <a:lnSpc>
                <a:spcPct val="110000"/>
              </a:lnSpc>
            </a:pPr>
            <a:r>
              <a:rPr lang="en-US" sz="2000" dirty="0"/>
              <a:t>Each input is just a random vector, that is used to make sure that the output images are not identical to each other.</a:t>
            </a:r>
          </a:p>
          <a:p>
            <a:pPr lvl="1">
              <a:lnSpc>
                <a:spcPct val="110000"/>
              </a:lnSpc>
            </a:pPr>
            <a:r>
              <a:rPr lang="en-US" sz="2000" dirty="0"/>
              <a:t>The loss function is computed by giving the output of the generator to the discriminator. The more confident the discriminator is that the image is synthetic, the higher the loss.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428693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(Hopefully) Works</a:t>
            </a:r>
          </a:p>
        </p:txBody>
      </p:sp>
      <p:sp>
        <p:nvSpPr>
          <p:cNvPr id="3" name="Content Placeholder 2"/>
          <p:cNvSpPr>
            <a:spLocks noGrp="1"/>
          </p:cNvSpPr>
          <p:nvPr>
            <p:ph idx="1"/>
          </p:nvPr>
        </p:nvSpPr>
        <p:spPr>
          <a:xfrm>
            <a:off x="228600" y="1371600"/>
            <a:ext cx="8686800" cy="4729163"/>
          </a:xfrm>
        </p:spPr>
        <p:txBody>
          <a:bodyPr>
            <a:noAutofit/>
          </a:bodyPr>
          <a:lstStyle/>
          <a:p>
            <a:pPr>
              <a:lnSpc>
                <a:spcPct val="110000"/>
              </a:lnSpc>
            </a:pPr>
            <a:r>
              <a:rPr lang="en-US" sz="2400" dirty="0"/>
              <a:t>The second version of the generator should be better than the initial version with random weights.</a:t>
            </a:r>
          </a:p>
          <a:p>
            <a:pPr lvl="1">
              <a:lnSpc>
                <a:spcPct val="110000"/>
              </a:lnSpc>
            </a:pPr>
            <a:r>
              <a:rPr lang="en-US" sz="2000" dirty="0"/>
              <a:t>The output images should now be more realistic.</a:t>
            </a:r>
          </a:p>
          <a:p>
            <a:pPr>
              <a:lnSpc>
                <a:spcPct val="110000"/>
              </a:lnSpc>
            </a:pPr>
            <a:r>
              <a:rPr lang="en-US" sz="2400" dirty="0"/>
              <a:t>We now train a second version of the discriminator, incorporating into the training set the output images of the second version of the generator.</a:t>
            </a:r>
          </a:p>
          <a:p>
            <a:pPr>
              <a:lnSpc>
                <a:spcPct val="110000"/>
              </a:lnSpc>
            </a:pPr>
            <a:r>
              <a:rPr lang="en-US" sz="2400" dirty="0"/>
              <a:t>Then, we train a third version of the generator, using the second version of the discriminator.</a:t>
            </a:r>
          </a:p>
          <a:p>
            <a:pPr>
              <a:lnSpc>
                <a:spcPct val="110000"/>
              </a:lnSpc>
            </a:pPr>
            <a:r>
              <a:rPr lang="en-US" sz="2400" dirty="0"/>
              <a:t>And so on, we keep training alternatively:</a:t>
            </a:r>
          </a:p>
          <a:p>
            <a:pPr lvl="1">
              <a:lnSpc>
                <a:spcPct val="110000"/>
              </a:lnSpc>
            </a:pPr>
            <a:r>
              <a:rPr lang="en-US" sz="2000" dirty="0"/>
              <a:t>a new version of the discriminator, using the latest version of the discriminator.</a:t>
            </a:r>
          </a:p>
          <a:p>
            <a:pPr lvl="1">
              <a:lnSpc>
                <a:spcPct val="110000"/>
              </a:lnSpc>
            </a:pPr>
            <a:r>
              <a:rPr lang="en-US" sz="2000" dirty="0"/>
              <a:t>a new version of the generator, using the latest version of the discriminator.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68856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Convergence</a:t>
            </a:r>
          </a:p>
        </p:txBody>
      </p:sp>
      <p:sp>
        <p:nvSpPr>
          <p:cNvPr id="3" name="Content Placeholder 2"/>
          <p:cNvSpPr>
            <a:spLocks noGrp="1"/>
          </p:cNvSpPr>
          <p:nvPr>
            <p:ph idx="1"/>
          </p:nvPr>
        </p:nvSpPr>
        <p:spPr>
          <a:xfrm>
            <a:off x="163551" y="1290637"/>
            <a:ext cx="8751849" cy="4729163"/>
          </a:xfrm>
        </p:spPr>
        <p:txBody>
          <a:bodyPr>
            <a:noAutofit/>
          </a:bodyPr>
          <a:lstStyle/>
          <a:p>
            <a:pPr>
              <a:lnSpc>
                <a:spcPct val="110000"/>
              </a:lnSpc>
            </a:pPr>
            <a:r>
              <a:rPr lang="en-US" sz="2400" dirty="0"/>
              <a:t>In all models we have studied before, we had a single loss function.</a:t>
            </a:r>
          </a:p>
          <a:p>
            <a:pPr lvl="1">
              <a:lnSpc>
                <a:spcPct val="110000"/>
              </a:lnSpc>
            </a:pPr>
            <a:r>
              <a:rPr lang="en-US" sz="2000" dirty="0"/>
              <a:t>In training, the model weights converged to a local optimum.</a:t>
            </a:r>
          </a:p>
          <a:p>
            <a:pPr>
              <a:lnSpc>
                <a:spcPct val="110000"/>
              </a:lnSpc>
            </a:pPr>
            <a:r>
              <a:rPr lang="en-US" sz="2400" dirty="0"/>
              <a:t>Here, we have two competing loss functions:</a:t>
            </a:r>
          </a:p>
          <a:p>
            <a:pPr lvl="1">
              <a:lnSpc>
                <a:spcPct val="110000"/>
              </a:lnSpc>
            </a:pPr>
            <a:r>
              <a:rPr lang="en-US" sz="2000" dirty="0"/>
              <a:t>The generator loss function, that is optimized as the generator gets better at fooling the discriminator.</a:t>
            </a:r>
          </a:p>
          <a:p>
            <a:pPr lvl="1">
              <a:lnSpc>
                <a:spcPct val="110000"/>
              </a:lnSpc>
            </a:pPr>
            <a:r>
              <a:rPr lang="en-US" sz="2000" dirty="0"/>
              <a:t>The discriminator loss function, that is optimized as the discriminator gets better at NOT being fooled by the generator.</a:t>
            </a:r>
          </a:p>
          <a:p>
            <a:pPr>
              <a:lnSpc>
                <a:spcPct val="110000"/>
              </a:lnSpc>
            </a:pPr>
            <a:r>
              <a:rPr lang="en-US" sz="2400" dirty="0"/>
              <a:t>We optimizing these losses iteratively, one after the other. </a:t>
            </a:r>
          </a:p>
          <a:p>
            <a:pPr>
              <a:lnSpc>
                <a:spcPct val="110000"/>
              </a:lnSpc>
            </a:pPr>
            <a:r>
              <a:rPr lang="en-US" sz="2400" dirty="0"/>
              <a:t>It would be nice to be able to guarantee that after each iteration, both the generator and the discriminator are better (or at least not worse) than they were before that iteration.</a:t>
            </a:r>
          </a:p>
          <a:p>
            <a:pPr lvl="1">
              <a:lnSpc>
                <a:spcPct val="110000"/>
              </a:lnSpc>
            </a:pPr>
            <a:r>
              <a:rPr lang="en-US" sz="2000" dirty="0"/>
              <a:t>Unfortunately, the opposite can also happen.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17572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Data</a:t>
            </a:r>
          </a:p>
        </p:txBody>
      </p:sp>
      <p:sp>
        <p:nvSpPr>
          <p:cNvPr id="3" name="Content Placeholder 2"/>
          <p:cNvSpPr>
            <a:spLocks noGrp="1"/>
          </p:cNvSpPr>
          <p:nvPr>
            <p:ph idx="1"/>
          </p:nvPr>
        </p:nvSpPr>
        <p:spPr>
          <a:xfrm>
            <a:off x="381000" y="1447800"/>
            <a:ext cx="8229600" cy="4729163"/>
          </a:xfrm>
        </p:spPr>
        <p:txBody>
          <a:bodyPr/>
          <a:lstStyle/>
          <a:p>
            <a:r>
              <a:rPr lang="en-US" sz="2400" dirty="0"/>
              <a:t>Synthetic data is data that is generated by a machine.</a:t>
            </a:r>
          </a:p>
          <a:p>
            <a:r>
              <a:rPr lang="en-US" sz="2400" dirty="0"/>
              <a:t>For example: </a:t>
            </a:r>
          </a:p>
          <a:p>
            <a:pPr lvl="1"/>
            <a:r>
              <a:rPr lang="en-US" sz="2000" dirty="0"/>
              <a:t>A “real” face image is a photograph of someone’s face.</a:t>
            </a:r>
          </a:p>
          <a:p>
            <a:pPr lvl="1"/>
            <a:r>
              <a:rPr lang="en-US" sz="2000" dirty="0"/>
              <a:t>A “synthetic” face is an image made up by a computer program, that may have been designed to resemble someone, or may have been designed to not resemble anyone.</a:t>
            </a:r>
          </a:p>
          <a:p>
            <a:r>
              <a:rPr lang="en-US" sz="2400" dirty="0"/>
              <a:t>Synthetic data can have many forms:</a:t>
            </a:r>
          </a:p>
          <a:p>
            <a:pPr lvl="1"/>
            <a:r>
              <a:rPr lang="en-US" sz="2000" dirty="0"/>
              <a:t>Synthetic text, for example a story or script or joke (or attempted joke) produced by a computer program.</a:t>
            </a:r>
          </a:p>
          <a:p>
            <a:pPr lvl="1"/>
            <a:r>
              <a:rPr lang="en-US" sz="2000" dirty="0"/>
              <a:t>Synthetic music.</a:t>
            </a:r>
          </a:p>
          <a:p>
            <a:pPr lvl="1"/>
            <a:r>
              <a:rPr lang="en-US" sz="2000" dirty="0"/>
              <a:t>Synthetic images and video.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232289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Convergence</a:t>
            </a:r>
          </a:p>
        </p:txBody>
      </p:sp>
      <p:sp>
        <p:nvSpPr>
          <p:cNvPr id="3" name="Content Placeholder 2"/>
          <p:cNvSpPr>
            <a:spLocks noGrp="1"/>
          </p:cNvSpPr>
          <p:nvPr>
            <p:ph idx="1"/>
          </p:nvPr>
        </p:nvSpPr>
        <p:spPr>
          <a:xfrm>
            <a:off x="457200" y="1371600"/>
            <a:ext cx="8229600" cy="4876800"/>
          </a:xfrm>
        </p:spPr>
        <p:txBody>
          <a:bodyPr>
            <a:normAutofit fontScale="92500"/>
          </a:bodyPr>
          <a:lstStyle/>
          <a:p>
            <a:r>
              <a:rPr lang="en-US" sz="2400" dirty="0"/>
              <a:t>For example, suppose that we get to a point where the generator is really great, and it fools the discriminator to the maximum extent.</a:t>
            </a:r>
          </a:p>
          <a:p>
            <a:r>
              <a:rPr lang="en-US" sz="2400" dirty="0"/>
              <a:t>What is the “maximum extent”?</a:t>
            </a:r>
          </a:p>
          <a:p>
            <a:pPr lvl="1"/>
            <a:r>
              <a:rPr lang="en-US" sz="2000" dirty="0"/>
              <a:t>The discriminator has to solve a binary classification problem: “real” vs. “synthetic”.</a:t>
            </a:r>
          </a:p>
          <a:p>
            <a:pPr lvl="1"/>
            <a:r>
              <a:rPr lang="en-US" sz="2000" dirty="0"/>
              <a:t>A random classifier would attain 50% accuracy.</a:t>
            </a:r>
          </a:p>
          <a:p>
            <a:pPr lvl="1"/>
            <a:r>
              <a:rPr lang="en-US" sz="2000" dirty="0"/>
              <a:t>With a perfect generator, the discriminator will be no better and no worse than a random classifier.</a:t>
            </a:r>
          </a:p>
          <a:p>
            <a:r>
              <a:rPr lang="en-US" sz="2400" dirty="0"/>
              <a:t>If the generator is perfect, training the discriminator will produce a useless model, equivalent to a random classifier.</a:t>
            </a:r>
          </a:p>
          <a:p>
            <a:r>
              <a:rPr lang="en-US" sz="2400" dirty="0"/>
              <a:t>The previous version of the discriminator, trained with data from an imperfect generator, would probably be better than the current version.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64756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Convergence</a:t>
            </a:r>
          </a:p>
        </p:txBody>
      </p:sp>
      <p:sp>
        <p:nvSpPr>
          <p:cNvPr id="3" name="Content Placeholder 2"/>
          <p:cNvSpPr>
            <a:spLocks noGrp="1"/>
          </p:cNvSpPr>
          <p:nvPr>
            <p:ph idx="1"/>
          </p:nvPr>
        </p:nvSpPr>
        <p:spPr>
          <a:xfrm>
            <a:off x="457200" y="1371600"/>
            <a:ext cx="8229600" cy="4876800"/>
          </a:xfrm>
        </p:spPr>
        <p:txBody>
          <a:bodyPr/>
          <a:lstStyle/>
          <a:p>
            <a:pPr>
              <a:lnSpc>
                <a:spcPct val="100000"/>
              </a:lnSpc>
            </a:pPr>
            <a:r>
              <a:rPr lang="en-US" sz="2400" dirty="0"/>
              <a:t>Conversely, suppose that we get to a point where the discriminator is 100% accurate, so that it is never fooled.</a:t>
            </a:r>
          </a:p>
          <a:p>
            <a:pPr lvl="1">
              <a:lnSpc>
                <a:spcPct val="100000"/>
              </a:lnSpc>
            </a:pPr>
            <a:r>
              <a:rPr lang="en-US" sz="2000" dirty="0"/>
              <a:t>In that case, training the generator will produce a useless model, equivalent to a random image generator, since there will be no effect in the loss function by producing more realistic images.</a:t>
            </a:r>
          </a:p>
          <a:p>
            <a:pPr lvl="1">
              <a:lnSpc>
                <a:spcPct val="100000"/>
              </a:lnSpc>
            </a:pPr>
            <a:r>
              <a:rPr lang="en-US" sz="2000" dirty="0"/>
              <a:t>The previous version of the generator, trained with data from an imperfect discriminator, would probably be better than the current version.</a:t>
            </a:r>
          </a:p>
          <a:p>
            <a:pPr>
              <a:lnSpc>
                <a:spcPct val="100000"/>
              </a:lnSpc>
            </a:pPr>
            <a:r>
              <a:rPr lang="en-US" sz="2400" dirty="0"/>
              <a:t>So, overall, if one of the two components gets too good, then that makes it harder to improve the other component.</a:t>
            </a:r>
          </a:p>
          <a:p>
            <a:pPr>
              <a:lnSpc>
                <a:spcPct val="100000"/>
              </a:lnSpc>
            </a:pPr>
            <a:r>
              <a:rPr lang="en-US" sz="2400" dirty="0"/>
              <a:t>In practice, GANs are used and often produce great results, but the system designer may need to manually intervene to guide the training to the right direction.</a:t>
            </a:r>
          </a:p>
          <a:p>
            <a:pPr lvl="1">
              <a:lnSpc>
                <a:spcPct val="100000"/>
              </a:lnSpc>
            </a:pPr>
            <a:r>
              <a:rPr lang="en-US" sz="2000" dirty="0"/>
              <a:t>Overall, training GANs is somewhat complicated and heuristic.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90931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0DE7-D8AA-423F-B957-76736BDDF873}"/>
              </a:ext>
            </a:extLst>
          </p:cNvPr>
          <p:cNvSpPr>
            <a:spLocks noGrp="1"/>
          </p:cNvSpPr>
          <p:nvPr>
            <p:ph type="title"/>
          </p:nvPr>
        </p:nvSpPr>
        <p:spPr/>
        <p:txBody>
          <a:bodyPr>
            <a:normAutofit/>
          </a:bodyPr>
          <a:lstStyle/>
          <a:p>
            <a:r>
              <a:rPr lang="en-US" dirty="0"/>
              <a:t>Case Study: Training on MNIST</a:t>
            </a:r>
          </a:p>
        </p:txBody>
      </p:sp>
      <p:pic>
        <p:nvPicPr>
          <p:cNvPr id="74" name="Content Placeholder 73">
            <a:extLst>
              <a:ext uri="{FF2B5EF4-FFF2-40B4-BE49-F238E27FC236}">
                <a16:creationId xmlns:a16="http://schemas.microsoft.com/office/drawing/2014/main" id="{9C0BB2C9-4CEC-4150-88D4-AB4938FE9A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91400" y="6096000"/>
            <a:ext cx="533400" cy="533400"/>
          </a:xfrm>
        </p:spPr>
      </p:pic>
      <p:grpSp>
        <p:nvGrpSpPr>
          <p:cNvPr id="95" name="Group 94">
            <a:extLst>
              <a:ext uri="{FF2B5EF4-FFF2-40B4-BE49-F238E27FC236}">
                <a16:creationId xmlns:a16="http://schemas.microsoft.com/office/drawing/2014/main" id="{58E8190E-3B38-44DA-AF17-770AD70CFC24}"/>
              </a:ext>
            </a:extLst>
          </p:cNvPr>
          <p:cNvGrpSpPr/>
          <p:nvPr/>
        </p:nvGrpSpPr>
        <p:grpSpPr>
          <a:xfrm>
            <a:off x="304800" y="4038600"/>
            <a:ext cx="3159263" cy="2551187"/>
            <a:chOff x="76200" y="3657600"/>
            <a:chExt cx="3159263" cy="2551187"/>
          </a:xfrm>
        </p:grpSpPr>
        <p:graphicFrame>
          <p:nvGraphicFramePr>
            <p:cNvPr id="5" name="Object 4">
              <a:extLst>
                <a:ext uri="{FF2B5EF4-FFF2-40B4-BE49-F238E27FC236}">
                  <a16:creationId xmlns:a16="http://schemas.microsoft.com/office/drawing/2014/main" id="{D5EB433B-6E7A-4792-A5C2-A173DA01025E}"/>
                </a:ext>
              </a:extLst>
            </p:cNvPr>
            <p:cNvGraphicFramePr>
              <a:graphicFrameLocks noChangeAspect="1"/>
            </p:cNvGraphicFramePr>
            <p:nvPr>
              <p:extLst>
                <p:ext uri="{D42A27DB-BD31-4B8C-83A1-F6EECF244321}">
                  <p14:modId xmlns:p14="http://schemas.microsoft.com/office/powerpoint/2010/main" val="4147657019"/>
                </p:ext>
              </p:extLst>
            </p:nvPr>
          </p:nvGraphicFramePr>
          <p:xfrm>
            <a:off x="1981126" y="4495800"/>
            <a:ext cx="533474" cy="533474"/>
          </p:xfrm>
          <a:graphic>
            <a:graphicData uri="http://schemas.openxmlformats.org/presentationml/2006/ole">
              <mc:AlternateContent xmlns:mc="http://schemas.openxmlformats.org/markup-compatibility/2006">
                <mc:Choice xmlns:v="urn:schemas-microsoft-com:vml" Requires="v">
                  <p:oleObj spid="_x0000_s1026" name="Bitmap Image" r:id="rId5" imgW="266737" imgH="266737" progId="PBrush">
                    <p:embed/>
                  </p:oleObj>
                </mc:Choice>
                <mc:Fallback>
                  <p:oleObj name="Bitmap Image" r:id="rId5" imgW="266737" imgH="266737" progId="PBrush">
                    <p:embed/>
                    <p:pic>
                      <p:nvPicPr>
                        <p:cNvPr id="5" name="Object 4">
                          <a:extLst>
                            <a:ext uri="{FF2B5EF4-FFF2-40B4-BE49-F238E27FC236}">
                              <a16:creationId xmlns:a16="http://schemas.microsoft.com/office/drawing/2014/main" id="{D5EB433B-6E7A-4792-A5C2-A173DA0102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126" y="44958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77CEB07E-0E01-4DD8-A20E-EBCA38BEC698}"/>
                </a:ext>
              </a:extLst>
            </p:cNvPr>
            <p:cNvGraphicFramePr>
              <a:graphicFrameLocks noChangeAspect="1"/>
            </p:cNvGraphicFramePr>
            <p:nvPr>
              <p:extLst>
                <p:ext uri="{D42A27DB-BD31-4B8C-83A1-F6EECF244321}">
                  <p14:modId xmlns:p14="http://schemas.microsoft.com/office/powerpoint/2010/main" val="1158344144"/>
                </p:ext>
              </p:extLst>
            </p:nvPr>
          </p:nvGraphicFramePr>
          <p:xfrm>
            <a:off x="761926" y="5675313"/>
            <a:ext cx="533474" cy="533474"/>
          </p:xfrm>
          <a:graphic>
            <a:graphicData uri="http://schemas.openxmlformats.org/presentationml/2006/ole">
              <mc:AlternateContent xmlns:mc="http://schemas.openxmlformats.org/markup-compatibility/2006">
                <mc:Choice xmlns:v="urn:schemas-microsoft-com:vml" Requires="v">
                  <p:oleObj spid="_x0000_s1027" name="Bitmap Image" r:id="rId7" imgW="266737" imgH="266737" progId="PBrush">
                    <p:embed/>
                  </p:oleObj>
                </mc:Choice>
                <mc:Fallback>
                  <p:oleObj name="Bitmap Image" r:id="rId7" imgW="266737" imgH="266737" progId="PBrush">
                    <p:embed/>
                    <p:pic>
                      <p:nvPicPr>
                        <p:cNvPr id="6" name="Object 5">
                          <a:extLst>
                            <a:ext uri="{FF2B5EF4-FFF2-40B4-BE49-F238E27FC236}">
                              <a16:creationId xmlns:a16="http://schemas.microsoft.com/office/drawing/2014/main" id="{77CEB07E-0E01-4DD8-A20E-EBCA38BEC6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26" y="5675313"/>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F28DEA22-CCA1-4A01-A16D-A8F71D93B336}"/>
                </a:ext>
              </a:extLst>
            </p:cNvPr>
            <p:cNvGraphicFramePr>
              <a:graphicFrameLocks noChangeAspect="1"/>
            </p:cNvGraphicFramePr>
            <p:nvPr>
              <p:extLst>
                <p:ext uri="{D42A27DB-BD31-4B8C-83A1-F6EECF244321}">
                  <p14:modId xmlns:p14="http://schemas.microsoft.com/office/powerpoint/2010/main" val="784264840"/>
                </p:ext>
              </p:extLst>
            </p:nvPr>
          </p:nvGraphicFramePr>
          <p:xfrm>
            <a:off x="2590725" y="4495800"/>
            <a:ext cx="533474" cy="533474"/>
          </p:xfrm>
          <a:graphic>
            <a:graphicData uri="http://schemas.openxmlformats.org/presentationml/2006/ole">
              <mc:AlternateContent xmlns:mc="http://schemas.openxmlformats.org/markup-compatibility/2006">
                <mc:Choice xmlns:v="urn:schemas-microsoft-com:vml" Requires="v">
                  <p:oleObj spid="_x0000_s1028" name="Bitmap Image" r:id="rId9" imgW="266737" imgH="266737" progId="PBrush">
                    <p:embed/>
                  </p:oleObj>
                </mc:Choice>
                <mc:Fallback>
                  <p:oleObj name="Bitmap Image" r:id="rId9" imgW="266737" imgH="266737" progId="PBrush">
                    <p:embed/>
                    <p:pic>
                      <p:nvPicPr>
                        <p:cNvPr id="7" name="Object 6">
                          <a:extLst>
                            <a:ext uri="{FF2B5EF4-FFF2-40B4-BE49-F238E27FC236}">
                              <a16:creationId xmlns:a16="http://schemas.microsoft.com/office/drawing/2014/main" id="{F28DEA22-CCA1-4A01-A16D-A8F71D93B3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725" y="44958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15F192AB-9797-4915-BE3A-275BDC49619A}"/>
                </a:ext>
              </a:extLst>
            </p:cNvPr>
            <p:cNvGraphicFramePr>
              <a:graphicFrameLocks noChangeAspect="1"/>
            </p:cNvGraphicFramePr>
            <p:nvPr>
              <p:extLst>
                <p:ext uri="{D42A27DB-BD31-4B8C-83A1-F6EECF244321}">
                  <p14:modId xmlns:p14="http://schemas.microsoft.com/office/powerpoint/2010/main" val="1136623028"/>
                </p:ext>
              </p:extLst>
            </p:nvPr>
          </p:nvGraphicFramePr>
          <p:xfrm>
            <a:off x="2590726" y="5105400"/>
            <a:ext cx="533474" cy="533474"/>
          </p:xfrm>
          <a:graphic>
            <a:graphicData uri="http://schemas.openxmlformats.org/presentationml/2006/ole">
              <mc:AlternateContent xmlns:mc="http://schemas.openxmlformats.org/markup-compatibility/2006">
                <mc:Choice xmlns:v="urn:schemas-microsoft-com:vml" Requires="v">
                  <p:oleObj spid="_x0000_s1029" name="Bitmap Image" r:id="rId11" imgW="266737" imgH="266737" progId="PBrush">
                    <p:embed/>
                  </p:oleObj>
                </mc:Choice>
                <mc:Fallback>
                  <p:oleObj name="Bitmap Image" r:id="rId11" imgW="266737" imgH="266737" progId="PBrush">
                    <p:embed/>
                    <p:pic>
                      <p:nvPicPr>
                        <p:cNvPr id="8" name="Object 7">
                          <a:extLst>
                            <a:ext uri="{FF2B5EF4-FFF2-40B4-BE49-F238E27FC236}">
                              <a16:creationId xmlns:a16="http://schemas.microsoft.com/office/drawing/2014/main" id="{15F192AB-9797-4915-BE3A-275BDC4961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726" y="51054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79EBE209-CDA2-4CEF-9EB6-A430A0CF9A94}"/>
                </a:ext>
              </a:extLst>
            </p:cNvPr>
            <p:cNvGraphicFramePr>
              <a:graphicFrameLocks noChangeAspect="1"/>
            </p:cNvGraphicFramePr>
            <p:nvPr>
              <p:extLst>
                <p:ext uri="{D42A27DB-BD31-4B8C-83A1-F6EECF244321}">
                  <p14:modId xmlns:p14="http://schemas.microsoft.com/office/powerpoint/2010/main" val="2597593173"/>
                </p:ext>
              </p:extLst>
            </p:nvPr>
          </p:nvGraphicFramePr>
          <p:xfrm>
            <a:off x="157881" y="5105400"/>
            <a:ext cx="533474" cy="533474"/>
          </p:xfrm>
          <a:graphic>
            <a:graphicData uri="http://schemas.openxmlformats.org/presentationml/2006/ole">
              <mc:AlternateContent xmlns:mc="http://schemas.openxmlformats.org/markup-compatibility/2006">
                <mc:Choice xmlns:v="urn:schemas-microsoft-com:vml" Requires="v">
                  <p:oleObj spid="_x0000_s1030" name="Bitmap Image" r:id="rId13" imgW="266737" imgH="266737" progId="PBrush">
                    <p:embed/>
                  </p:oleObj>
                </mc:Choice>
                <mc:Fallback>
                  <p:oleObj name="Bitmap Image" r:id="rId13" imgW="266737" imgH="266737" progId="PBrush">
                    <p:embed/>
                    <p:pic>
                      <p:nvPicPr>
                        <p:cNvPr id="9" name="Object 8">
                          <a:extLst>
                            <a:ext uri="{FF2B5EF4-FFF2-40B4-BE49-F238E27FC236}">
                              <a16:creationId xmlns:a16="http://schemas.microsoft.com/office/drawing/2014/main" id="{79EBE209-CDA2-4CEF-9EB6-A430A0CF9A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881" y="51054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2EBCA36A-F677-4C51-9D26-62225C2477F8}"/>
                </a:ext>
              </a:extLst>
            </p:cNvPr>
            <p:cNvGraphicFramePr>
              <a:graphicFrameLocks noChangeAspect="1"/>
            </p:cNvGraphicFramePr>
            <p:nvPr>
              <p:extLst>
                <p:ext uri="{D42A27DB-BD31-4B8C-83A1-F6EECF244321}">
                  <p14:modId xmlns:p14="http://schemas.microsoft.com/office/powerpoint/2010/main" val="496574119"/>
                </p:ext>
              </p:extLst>
            </p:nvPr>
          </p:nvGraphicFramePr>
          <p:xfrm>
            <a:off x="152326" y="4495800"/>
            <a:ext cx="533474" cy="533474"/>
          </p:xfrm>
          <a:graphic>
            <a:graphicData uri="http://schemas.openxmlformats.org/presentationml/2006/ole">
              <mc:AlternateContent xmlns:mc="http://schemas.openxmlformats.org/markup-compatibility/2006">
                <mc:Choice xmlns:v="urn:schemas-microsoft-com:vml" Requires="v">
                  <p:oleObj spid="_x0000_s1031" name="Bitmap Image" r:id="rId15" imgW="266737" imgH="266737" progId="PBrush">
                    <p:embed/>
                  </p:oleObj>
                </mc:Choice>
                <mc:Fallback>
                  <p:oleObj name="Bitmap Image" r:id="rId15" imgW="266737" imgH="266737" progId="PBrush">
                    <p:embed/>
                    <p:pic>
                      <p:nvPicPr>
                        <p:cNvPr id="10" name="Object 9">
                          <a:extLst>
                            <a:ext uri="{FF2B5EF4-FFF2-40B4-BE49-F238E27FC236}">
                              <a16:creationId xmlns:a16="http://schemas.microsoft.com/office/drawing/2014/main" id="{2EBCA36A-F677-4C51-9D26-62225C2477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326" y="44958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5CA60B79-11CE-43FD-847B-186FB5898E92}"/>
                </a:ext>
              </a:extLst>
            </p:cNvPr>
            <p:cNvGraphicFramePr>
              <a:graphicFrameLocks noChangeAspect="1"/>
            </p:cNvGraphicFramePr>
            <p:nvPr>
              <p:extLst>
                <p:ext uri="{D42A27DB-BD31-4B8C-83A1-F6EECF244321}">
                  <p14:modId xmlns:p14="http://schemas.microsoft.com/office/powerpoint/2010/main" val="1511769766"/>
                </p:ext>
              </p:extLst>
            </p:nvPr>
          </p:nvGraphicFramePr>
          <p:xfrm>
            <a:off x="152400" y="5675313"/>
            <a:ext cx="533474" cy="533474"/>
          </p:xfrm>
          <a:graphic>
            <a:graphicData uri="http://schemas.openxmlformats.org/presentationml/2006/ole">
              <mc:AlternateContent xmlns:mc="http://schemas.openxmlformats.org/markup-compatibility/2006">
                <mc:Choice xmlns:v="urn:schemas-microsoft-com:vml" Requires="v">
                  <p:oleObj spid="_x0000_s1032" name="Bitmap Image" r:id="rId17" imgW="266737" imgH="266737" progId="PBrush">
                    <p:embed/>
                  </p:oleObj>
                </mc:Choice>
                <mc:Fallback>
                  <p:oleObj name="Bitmap Image" r:id="rId17" imgW="266737" imgH="266737" progId="PBrush">
                    <p:embed/>
                    <p:pic>
                      <p:nvPicPr>
                        <p:cNvPr id="11" name="Object 10">
                          <a:extLst>
                            <a:ext uri="{FF2B5EF4-FFF2-40B4-BE49-F238E27FC236}">
                              <a16:creationId xmlns:a16="http://schemas.microsoft.com/office/drawing/2014/main" id="{5CA60B79-11CE-43FD-847B-186FB5898E9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5675313"/>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0707D485-0FAD-4166-A588-A6C9A4BA88D3}"/>
                </a:ext>
              </a:extLst>
            </p:cNvPr>
            <p:cNvGraphicFramePr>
              <a:graphicFrameLocks noChangeAspect="1"/>
            </p:cNvGraphicFramePr>
            <p:nvPr>
              <p:extLst>
                <p:ext uri="{D42A27DB-BD31-4B8C-83A1-F6EECF244321}">
                  <p14:modId xmlns:p14="http://schemas.microsoft.com/office/powerpoint/2010/main" val="428445602"/>
                </p:ext>
              </p:extLst>
            </p:nvPr>
          </p:nvGraphicFramePr>
          <p:xfrm>
            <a:off x="1371526" y="5105400"/>
            <a:ext cx="533474" cy="533474"/>
          </p:xfrm>
          <a:graphic>
            <a:graphicData uri="http://schemas.openxmlformats.org/presentationml/2006/ole">
              <mc:AlternateContent xmlns:mc="http://schemas.openxmlformats.org/markup-compatibility/2006">
                <mc:Choice xmlns:v="urn:schemas-microsoft-com:vml" Requires="v">
                  <p:oleObj spid="_x0000_s1033" name="Bitmap Image" r:id="rId19" imgW="266737" imgH="266737" progId="PBrush">
                    <p:embed/>
                  </p:oleObj>
                </mc:Choice>
                <mc:Fallback>
                  <p:oleObj name="Bitmap Image" r:id="rId19" imgW="266737" imgH="266737" progId="PBrush">
                    <p:embed/>
                    <p:pic>
                      <p:nvPicPr>
                        <p:cNvPr id="12" name="Object 11">
                          <a:extLst>
                            <a:ext uri="{FF2B5EF4-FFF2-40B4-BE49-F238E27FC236}">
                              <a16:creationId xmlns:a16="http://schemas.microsoft.com/office/drawing/2014/main" id="{0707D485-0FAD-4166-A588-A6C9A4BA88D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526" y="51054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46C358B3-7E53-4EF3-9199-14157E7621B1}"/>
                </a:ext>
              </a:extLst>
            </p:cNvPr>
            <p:cNvGraphicFramePr>
              <a:graphicFrameLocks noChangeAspect="1"/>
            </p:cNvGraphicFramePr>
            <p:nvPr>
              <p:extLst>
                <p:ext uri="{D42A27DB-BD31-4B8C-83A1-F6EECF244321}">
                  <p14:modId xmlns:p14="http://schemas.microsoft.com/office/powerpoint/2010/main" val="146598057"/>
                </p:ext>
              </p:extLst>
            </p:nvPr>
          </p:nvGraphicFramePr>
          <p:xfrm>
            <a:off x="1981126" y="5675312"/>
            <a:ext cx="533474" cy="533474"/>
          </p:xfrm>
          <a:graphic>
            <a:graphicData uri="http://schemas.openxmlformats.org/presentationml/2006/ole">
              <mc:AlternateContent xmlns:mc="http://schemas.openxmlformats.org/markup-compatibility/2006">
                <mc:Choice xmlns:v="urn:schemas-microsoft-com:vml" Requires="v">
                  <p:oleObj spid="_x0000_s1034" name="Bitmap Image" r:id="rId21" imgW="266737" imgH="266737" progId="PBrush">
                    <p:embed/>
                  </p:oleObj>
                </mc:Choice>
                <mc:Fallback>
                  <p:oleObj name="Bitmap Image" r:id="rId21" imgW="266737" imgH="266737" progId="PBrush">
                    <p:embed/>
                    <p:pic>
                      <p:nvPicPr>
                        <p:cNvPr id="13" name="Object 12">
                          <a:extLst>
                            <a:ext uri="{FF2B5EF4-FFF2-40B4-BE49-F238E27FC236}">
                              <a16:creationId xmlns:a16="http://schemas.microsoft.com/office/drawing/2014/main" id="{46C358B3-7E53-4EF3-9199-14157E7621B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81126" y="5675312"/>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BB1C03D8-07DE-4E19-821B-A1D2D879F211}"/>
                </a:ext>
              </a:extLst>
            </p:cNvPr>
            <p:cNvGraphicFramePr>
              <a:graphicFrameLocks noChangeAspect="1"/>
            </p:cNvGraphicFramePr>
            <p:nvPr>
              <p:extLst>
                <p:ext uri="{D42A27DB-BD31-4B8C-83A1-F6EECF244321}">
                  <p14:modId xmlns:p14="http://schemas.microsoft.com/office/powerpoint/2010/main" val="4294345938"/>
                </p:ext>
              </p:extLst>
            </p:nvPr>
          </p:nvGraphicFramePr>
          <p:xfrm>
            <a:off x="1371525" y="5675312"/>
            <a:ext cx="533474" cy="533474"/>
          </p:xfrm>
          <a:graphic>
            <a:graphicData uri="http://schemas.openxmlformats.org/presentationml/2006/ole">
              <mc:AlternateContent xmlns:mc="http://schemas.openxmlformats.org/markup-compatibility/2006">
                <mc:Choice xmlns:v="urn:schemas-microsoft-com:vml" Requires="v">
                  <p:oleObj spid="_x0000_s1035" name="Bitmap Image" r:id="rId23" imgW="266737" imgH="266737" progId="PBrush">
                    <p:embed/>
                  </p:oleObj>
                </mc:Choice>
                <mc:Fallback>
                  <p:oleObj name="Bitmap Image" r:id="rId23" imgW="266737" imgH="266737" progId="PBrush">
                    <p:embed/>
                    <p:pic>
                      <p:nvPicPr>
                        <p:cNvPr id="14" name="Object 13">
                          <a:extLst>
                            <a:ext uri="{FF2B5EF4-FFF2-40B4-BE49-F238E27FC236}">
                              <a16:creationId xmlns:a16="http://schemas.microsoft.com/office/drawing/2014/main" id="{BB1C03D8-07DE-4E19-821B-A1D2D879F21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525" y="5675312"/>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EDEF3F1F-CA07-4278-8616-F65216BE94A9}"/>
                </a:ext>
              </a:extLst>
            </p:cNvPr>
            <p:cNvGraphicFramePr>
              <a:graphicFrameLocks noChangeAspect="1"/>
            </p:cNvGraphicFramePr>
            <p:nvPr>
              <p:extLst>
                <p:ext uri="{D42A27DB-BD31-4B8C-83A1-F6EECF244321}">
                  <p14:modId xmlns:p14="http://schemas.microsoft.com/office/powerpoint/2010/main" val="3648725699"/>
                </p:ext>
              </p:extLst>
            </p:nvPr>
          </p:nvGraphicFramePr>
          <p:xfrm>
            <a:off x="761926" y="5105400"/>
            <a:ext cx="533474" cy="533474"/>
          </p:xfrm>
          <a:graphic>
            <a:graphicData uri="http://schemas.openxmlformats.org/presentationml/2006/ole">
              <mc:AlternateContent xmlns:mc="http://schemas.openxmlformats.org/markup-compatibility/2006">
                <mc:Choice xmlns:v="urn:schemas-microsoft-com:vml" Requires="v">
                  <p:oleObj spid="_x0000_s1036" name="Bitmap Image" r:id="rId25" imgW="266737" imgH="266737" progId="PBrush">
                    <p:embed/>
                  </p:oleObj>
                </mc:Choice>
                <mc:Fallback>
                  <p:oleObj name="Bitmap Image" r:id="rId25" imgW="266737" imgH="266737" progId="PBrush">
                    <p:embed/>
                    <p:pic>
                      <p:nvPicPr>
                        <p:cNvPr id="15" name="Object 14">
                          <a:extLst>
                            <a:ext uri="{FF2B5EF4-FFF2-40B4-BE49-F238E27FC236}">
                              <a16:creationId xmlns:a16="http://schemas.microsoft.com/office/drawing/2014/main" id="{EDEF3F1F-CA07-4278-8616-F65216BE94A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1926" y="51054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5">
              <a:extLst>
                <a:ext uri="{FF2B5EF4-FFF2-40B4-BE49-F238E27FC236}">
                  <a16:creationId xmlns:a16="http://schemas.microsoft.com/office/drawing/2014/main" id="{728846AC-ED71-4C0E-A372-AB759CB35F09}"/>
                </a:ext>
              </a:extLst>
            </p:cNvPr>
            <p:cNvGraphicFramePr>
              <a:graphicFrameLocks noChangeAspect="1"/>
            </p:cNvGraphicFramePr>
            <p:nvPr>
              <p:extLst>
                <p:ext uri="{D42A27DB-BD31-4B8C-83A1-F6EECF244321}">
                  <p14:modId xmlns:p14="http://schemas.microsoft.com/office/powerpoint/2010/main" val="1457926480"/>
                </p:ext>
              </p:extLst>
            </p:nvPr>
          </p:nvGraphicFramePr>
          <p:xfrm>
            <a:off x="761925" y="4495800"/>
            <a:ext cx="533474" cy="533474"/>
          </p:xfrm>
          <a:graphic>
            <a:graphicData uri="http://schemas.openxmlformats.org/presentationml/2006/ole">
              <mc:AlternateContent xmlns:mc="http://schemas.openxmlformats.org/markup-compatibility/2006">
                <mc:Choice xmlns:v="urn:schemas-microsoft-com:vml" Requires="v">
                  <p:oleObj spid="_x0000_s1037" name="Bitmap Image" r:id="rId27" imgW="266737" imgH="266737" progId="PBrush">
                    <p:embed/>
                  </p:oleObj>
                </mc:Choice>
                <mc:Fallback>
                  <p:oleObj name="Bitmap Image" r:id="rId27" imgW="266737" imgH="266737" progId="PBrush">
                    <p:embed/>
                    <p:pic>
                      <p:nvPicPr>
                        <p:cNvPr id="16" name="Object 15">
                          <a:extLst>
                            <a:ext uri="{FF2B5EF4-FFF2-40B4-BE49-F238E27FC236}">
                              <a16:creationId xmlns:a16="http://schemas.microsoft.com/office/drawing/2014/main" id="{728846AC-ED71-4C0E-A372-AB759CB35F0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1925" y="44958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6">
              <a:extLst>
                <a:ext uri="{FF2B5EF4-FFF2-40B4-BE49-F238E27FC236}">
                  <a16:creationId xmlns:a16="http://schemas.microsoft.com/office/drawing/2014/main" id="{4515597C-0E55-45D9-805B-2852ECE26C34}"/>
                </a:ext>
              </a:extLst>
            </p:cNvPr>
            <p:cNvGraphicFramePr>
              <a:graphicFrameLocks noChangeAspect="1"/>
            </p:cNvGraphicFramePr>
            <p:nvPr>
              <p:extLst>
                <p:ext uri="{D42A27DB-BD31-4B8C-83A1-F6EECF244321}">
                  <p14:modId xmlns:p14="http://schemas.microsoft.com/office/powerpoint/2010/main" val="1871923955"/>
                </p:ext>
              </p:extLst>
            </p:nvPr>
          </p:nvGraphicFramePr>
          <p:xfrm>
            <a:off x="1371526" y="4495800"/>
            <a:ext cx="533474" cy="533474"/>
          </p:xfrm>
          <a:graphic>
            <a:graphicData uri="http://schemas.openxmlformats.org/presentationml/2006/ole">
              <mc:AlternateContent xmlns:mc="http://schemas.openxmlformats.org/markup-compatibility/2006">
                <mc:Choice xmlns:v="urn:schemas-microsoft-com:vml" Requires="v">
                  <p:oleObj spid="_x0000_s1038" name="Bitmap Image" r:id="rId29" imgW="266737" imgH="266737" progId="PBrush">
                    <p:embed/>
                  </p:oleObj>
                </mc:Choice>
                <mc:Fallback>
                  <p:oleObj name="Bitmap Image" r:id="rId29" imgW="266737" imgH="266737" progId="PBrush">
                    <p:embed/>
                    <p:pic>
                      <p:nvPicPr>
                        <p:cNvPr id="17" name="Object 16">
                          <a:extLst>
                            <a:ext uri="{FF2B5EF4-FFF2-40B4-BE49-F238E27FC236}">
                              <a16:creationId xmlns:a16="http://schemas.microsoft.com/office/drawing/2014/main" id="{4515597C-0E55-45D9-805B-2852ECE26C3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1526" y="44958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7">
              <a:extLst>
                <a:ext uri="{FF2B5EF4-FFF2-40B4-BE49-F238E27FC236}">
                  <a16:creationId xmlns:a16="http://schemas.microsoft.com/office/drawing/2014/main" id="{2D0684A9-DE20-44D9-BE3F-B6DDB97CE7AA}"/>
                </a:ext>
              </a:extLst>
            </p:cNvPr>
            <p:cNvGraphicFramePr>
              <a:graphicFrameLocks noChangeAspect="1"/>
            </p:cNvGraphicFramePr>
            <p:nvPr>
              <p:extLst>
                <p:ext uri="{D42A27DB-BD31-4B8C-83A1-F6EECF244321}">
                  <p14:modId xmlns:p14="http://schemas.microsoft.com/office/powerpoint/2010/main" val="3846211638"/>
                </p:ext>
              </p:extLst>
            </p:nvPr>
          </p:nvGraphicFramePr>
          <p:xfrm>
            <a:off x="1981126" y="5105400"/>
            <a:ext cx="533474" cy="533474"/>
          </p:xfrm>
          <a:graphic>
            <a:graphicData uri="http://schemas.openxmlformats.org/presentationml/2006/ole">
              <mc:AlternateContent xmlns:mc="http://schemas.openxmlformats.org/markup-compatibility/2006">
                <mc:Choice xmlns:v="urn:schemas-microsoft-com:vml" Requires="v">
                  <p:oleObj spid="_x0000_s1039" name="Bitmap Image" r:id="rId31" imgW="266737" imgH="266737" progId="PBrush">
                    <p:embed/>
                  </p:oleObj>
                </mc:Choice>
                <mc:Fallback>
                  <p:oleObj name="Bitmap Image" r:id="rId31" imgW="266737" imgH="266737" progId="PBrush">
                    <p:embed/>
                    <p:pic>
                      <p:nvPicPr>
                        <p:cNvPr id="18" name="Object 17">
                          <a:extLst>
                            <a:ext uri="{FF2B5EF4-FFF2-40B4-BE49-F238E27FC236}">
                              <a16:creationId xmlns:a16="http://schemas.microsoft.com/office/drawing/2014/main" id="{2D0684A9-DE20-44D9-BE3F-B6DDB97CE7A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81126" y="5105400"/>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8">
              <a:extLst>
                <a:ext uri="{FF2B5EF4-FFF2-40B4-BE49-F238E27FC236}">
                  <a16:creationId xmlns:a16="http://schemas.microsoft.com/office/drawing/2014/main" id="{F4A49A06-7EE9-4A25-A3DB-388D90DC3AFC}"/>
                </a:ext>
              </a:extLst>
            </p:cNvPr>
            <p:cNvGraphicFramePr>
              <a:graphicFrameLocks noChangeAspect="1"/>
            </p:cNvGraphicFramePr>
            <p:nvPr>
              <p:extLst>
                <p:ext uri="{D42A27DB-BD31-4B8C-83A1-F6EECF244321}">
                  <p14:modId xmlns:p14="http://schemas.microsoft.com/office/powerpoint/2010/main" val="1871757012"/>
                </p:ext>
              </p:extLst>
            </p:nvPr>
          </p:nvGraphicFramePr>
          <p:xfrm>
            <a:off x="2590726" y="5675312"/>
            <a:ext cx="533474" cy="533474"/>
          </p:xfrm>
          <a:graphic>
            <a:graphicData uri="http://schemas.openxmlformats.org/presentationml/2006/ole">
              <mc:AlternateContent xmlns:mc="http://schemas.openxmlformats.org/markup-compatibility/2006">
                <mc:Choice xmlns:v="urn:schemas-microsoft-com:vml" Requires="v">
                  <p:oleObj spid="_x0000_s1040" name="Bitmap Image" r:id="rId33" imgW="266737" imgH="266737" progId="PBrush">
                    <p:embed/>
                  </p:oleObj>
                </mc:Choice>
                <mc:Fallback>
                  <p:oleObj name="Bitmap Image" r:id="rId33" imgW="266737" imgH="266737" progId="PBrush">
                    <p:embed/>
                    <p:pic>
                      <p:nvPicPr>
                        <p:cNvPr id="19" name="Object 18">
                          <a:extLst>
                            <a:ext uri="{FF2B5EF4-FFF2-40B4-BE49-F238E27FC236}">
                              <a16:creationId xmlns:a16="http://schemas.microsoft.com/office/drawing/2014/main" id="{F4A49A06-7EE9-4A25-A3DB-388D90DC3AF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90726" y="5675312"/>
                          <a:ext cx="533474" cy="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a:extLst>
                <a:ext uri="{FF2B5EF4-FFF2-40B4-BE49-F238E27FC236}">
                  <a16:creationId xmlns:a16="http://schemas.microsoft.com/office/drawing/2014/main" id="{75C97EAC-61AC-4845-B75E-CD2DA7B4C6CC}"/>
                </a:ext>
              </a:extLst>
            </p:cNvPr>
            <p:cNvSpPr txBox="1"/>
            <p:nvPr/>
          </p:nvSpPr>
          <p:spPr>
            <a:xfrm>
              <a:off x="76200" y="3657600"/>
              <a:ext cx="3159263" cy="830997"/>
            </a:xfrm>
            <a:prstGeom prst="rect">
              <a:avLst/>
            </a:prstGeom>
            <a:noFill/>
          </p:spPr>
          <p:txBody>
            <a:bodyPr wrap="none" rtlCol="0">
              <a:spAutoFit/>
            </a:bodyPr>
            <a:lstStyle/>
            <a:p>
              <a:pPr marL="0" lvl="1"/>
              <a:r>
                <a:rPr lang="en-US" sz="2400" dirty="0"/>
                <a:t>example real images, </a:t>
              </a:r>
            </a:p>
            <a:p>
              <a:pPr marL="0" lvl="1"/>
              <a:r>
                <a:rPr lang="en-US" sz="2400" dirty="0"/>
                <a:t>from MNIST training set</a:t>
              </a:r>
            </a:p>
          </p:txBody>
        </p:sp>
      </p:grpSp>
      <p:sp>
        <p:nvSpPr>
          <p:cNvPr id="52" name="Slide Number Placeholder 3">
            <a:extLst>
              <a:ext uri="{FF2B5EF4-FFF2-40B4-BE49-F238E27FC236}">
                <a16:creationId xmlns:a16="http://schemas.microsoft.com/office/drawing/2014/main" id="{12D74C84-C067-4E35-AA9B-38133BA18CDC}"/>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22</a:t>
            </a:fld>
            <a:endParaRPr lang="en-US" dirty="0"/>
          </a:p>
        </p:txBody>
      </p:sp>
      <p:pic>
        <p:nvPicPr>
          <p:cNvPr id="76" name="Picture 75">
            <a:extLst>
              <a:ext uri="{FF2B5EF4-FFF2-40B4-BE49-F238E27FC236}">
                <a16:creationId xmlns:a16="http://schemas.microsoft.com/office/drawing/2014/main" id="{BFEF7C57-50EB-4757-9893-45D6423C99EA}"/>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776245" y="5464713"/>
            <a:ext cx="533400" cy="533400"/>
          </a:xfrm>
          <a:prstGeom prst="rect">
            <a:avLst/>
          </a:prstGeom>
        </p:spPr>
      </p:pic>
      <p:pic>
        <p:nvPicPr>
          <p:cNvPr id="78" name="Picture 77">
            <a:extLst>
              <a:ext uri="{FF2B5EF4-FFF2-40B4-BE49-F238E27FC236}">
                <a16:creationId xmlns:a16="http://schemas.microsoft.com/office/drawing/2014/main" id="{D05FDB59-349E-4408-BDE4-103FE8DDDF6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166645" y="5464713"/>
            <a:ext cx="533400" cy="533400"/>
          </a:xfrm>
          <a:prstGeom prst="rect">
            <a:avLst/>
          </a:prstGeom>
        </p:spPr>
      </p:pic>
      <p:pic>
        <p:nvPicPr>
          <p:cNvPr id="80" name="Picture 79">
            <a:extLst>
              <a:ext uri="{FF2B5EF4-FFF2-40B4-BE49-F238E27FC236}">
                <a16:creationId xmlns:a16="http://schemas.microsoft.com/office/drawing/2014/main" id="{53500BFB-1A87-4BCB-BEDA-EB4F6AA479B6}"/>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7385919" y="5463530"/>
            <a:ext cx="533400" cy="533400"/>
          </a:xfrm>
          <a:prstGeom prst="rect">
            <a:avLst/>
          </a:prstGeom>
        </p:spPr>
      </p:pic>
      <p:pic>
        <p:nvPicPr>
          <p:cNvPr id="82" name="Picture 81">
            <a:extLst>
              <a:ext uri="{FF2B5EF4-FFF2-40B4-BE49-F238E27FC236}">
                <a16:creationId xmlns:a16="http://schemas.microsoft.com/office/drawing/2014/main" id="{360042A9-FECB-40F3-A995-A19EE828262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557045" y="6074313"/>
            <a:ext cx="533400" cy="533400"/>
          </a:xfrm>
          <a:prstGeom prst="rect">
            <a:avLst/>
          </a:prstGeom>
        </p:spPr>
      </p:pic>
      <p:pic>
        <p:nvPicPr>
          <p:cNvPr id="84" name="Picture 83">
            <a:extLst>
              <a:ext uri="{FF2B5EF4-FFF2-40B4-BE49-F238E27FC236}">
                <a16:creationId xmlns:a16="http://schemas.microsoft.com/office/drawing/2014/main" id="{1CDFF114-7235-4475-B755-E481932DC837}"/>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947445" y="6074313"/>
            <a:ext cx="533400" cy="533400"/>
          </a:xfrm>
          <a:prstGeom prst="rect">
            <a:avLst/>
          </a:prstGeom>
        </p:spPr>
      </p:pic>
      <p:pic>
        <p:nvPicPr>
          <p:cNvPr id="86" name="Picture 85">
            <a:extLst>
              <a:ext uri="{FF2B5EF4-FFF2-40B4-BE49-F238E27FC236}">
                <a16:creationId xmlns:a16="http://schemas.microsoft.com/office/drawing/2014/main" id="{F616B23A-25DC-4431-B87D-4DAAE9C9E5C5}"/>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947445" y="5463530"/>
            <a:ext cx="533400" cy="533400"/>
          </a:xfrm>
          <a:prstGeom prst="rect">
            <a:avLst/>
          </a:prstGeom>
        </p:spPr>
      </p:pic>
      <p:pic>
        <p:nvPicPr>
          <p:cNvPr id="88" name="Picture 87">
            <a:extLst>
              <a:ext uri="{FF2B5EF4-FFF2-40B4-BE49-F238E27FC236}">
                <a16:creationId xmlns:a16="http://schemas.microsoft.com/office/drawing/2014/main" id="{5E7949D1-3AF1-4AC9-AC3B-FD75BF5D4BE5}"/>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792811" y="6083887"/>
            <a:ext cx="533400" cy="533400"/>
          </a:xfrm>
          <a:prstGeom prst="rect">
            <a:avLst/>
          </a:prstGeom>
        </p:spPr>
      </p:pic>
      <p:pic>
        <p:nvPicPr>
          <p:cNvPr id="90" name="Picture 89">
            <a:extLst>
              <a:ext uri="{FF2B5EF4-FFF2-40B4-BE49-F238E27FC236}">
                <a16:creationId xmlns:a16="http://schemas.microsoft.com/office/drawing/2014/main" id="{EA8BE94A-063F-4E03-AE44-15C17A36F503}"/>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5557045" y="5464713"/>
            <a:ext cx="533400" cy="533400"/>
          </a:xfrm>
          <a:prstGeom prst="rect">
            <a:avLst/>
          </a:prstGeom>
        </p:spPr>
      </p:pic>
      <p:pic>
        <p:nvPicPr>
          <p:cNvPr id="92" name="Picture 91">
            <a:extLst>
              <a:ext uri="{FF2B5EF4-FFF2-40B4-BE49-F238E27FC236}">
                <a16:creationId xmlns:a16="http://schemas.microsoft.com/office/drawing/2014/main" id="{98D32125-8088-4045-AAEC-ED9F8387C43E}"/>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188766" y="6074313"/>
            <a:ext cx="533400" cy="533400"/>
          </a:xfrm>
          <a:prstGeom prst="rect">
            <a:avLst/>
          </a:prstGeom>
        </p:spPr>
      </p:pic>
      <p:sp>
        <p:nvSpPr>
          <p:cNvPr id="93" name="TextBox 92">
            <a:extLst>
              <a:ext uri="{FF2B5EF4-FFF2-40B4-BE49-F238E27FC236}">
                <a16:creationId xmlns:a16="http://schemas.microsoft.com/office/drawing/2014/main" id="{9AD009EB-D991-4CD1-A303-262D08C1E58A}"/>
              </a:ext>
            </a:extLst>
          </p:cNvPr>
          <p:cNvSpPr txBox="1"/>
          <p:nvPr/>
        </p:nvSpPr>
        <p:spPr>
          <a:xfrm>
            <a:off x="4696925" y="4191000"/>
            <a:ext cx="3989875" cy="1200329"/>
          </a:xfrm>
          <a:prstGeom prst="rect">
            <a:avLst/>
          </a:prstGeom>
          <a:noFill/>
        </p:spPr>
        <p:txBody>
          <a:bodyPr wrap="none" rtlCol="0">
            <a:spAutoFit/>
          </a:bodyPr>
          <a:lstStyle/>
          <a:p>
            <a:pPr marL="0" lvl="1"/>
            <a:r>
              <a:rPr lang="en-US" sz="2400" dirty="0"/>
              <a:t>example synthetic images,</a:t>
            </a:r>
          </a:p>
          <a:p>
            <a:pPr marL="0" lvl="1"/>
            <a:r>
              <a:rPr lang="en-US" sz="2400" dirty="0"/>
              <a:t>produced by GAN model after </a:t>
            </a:r>
          </a:p>
          <a:p>
            <a:pPr marL="0" lvl="1"/>
            <a:r>
              <a:rPr lang="en-US" sz="2400" dirty="0"/>
              <a:t>74 epochs of training.</a:t>
            </a:r>
          </a:p>
        </p:txBody>
      </p:sp>
      <p:sp>
        <p:nvSpPr>
          <p:cNvPr id="94" name="Content Placeholder 2">
            <a:extLst>
              <a:ext uri="{FF2B5EF4-FFF2-40B4-BE49-F238E27FC236}">
                <a16:creationId xmlns:a16="http://schemas.microsoft.com/office/drawing/2014/main" id="{7971E1A2-3550-4CAD-AC84-48A224E55D31}"/>
              </a:ext>
            </a:extLst>
          </p:cNvPr>
          <p:cNvSpPr txBox="1">
            <a:spLocks/>
          </p:cNvSpPr>
          <p:nvPr/>
        </p:nvSpPr>
        <p:spPr>
          <a:xfrm>
            <a:off x="381000" y="1447800"/>
            <a:ext cx="8229600" cy="47291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See code in mnist_gan.py, posted under today’s lecture.</a:t>
            </a:r>
          </a:p>
          <a:p>
            <a:r>
              <a:rPr lang="en-US" sz="2400" dirty="0"/>
              <a:t>Input: training set of MNIST images.</a:t>
            </a:r>
          </a:p>
          <a:p>
            <a:r>
              <a:rPr lang="en-US" sz="2400" dirty="0"/>
              <a:t>The GAN generator is trained to produce synthetic images, that “look like” the training images.</a:t>
            </a:r>
          </a:p>
        </p:txBody>
      </p:sp>
    </p:spTree>
    <p:extLst>
      <p:ext uri="{BB962C8B-B14F-4D97-AF65-F5344CB8AC3E}">
        <p14:creationId xmlns:p14="http://schemas.microsoft.com/office/powerpoint/2010/main" val="427220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9CB6-0BC4-478D-865B-5D7750554B0C}"/>
              </a:ext>
            </a:extLst>
          </p:cNvPr>
          <p:cNvSpPr>
            <a:spLocks noGrp="1"/>
          </p:cNvSpPr>
          <p:nvPr>
            <p:ph type="title"/>
          </p:nvPr>
        </p:nvSpPr>
        <p:spPr/>
        <p:txBody>
          <a:bodyPr/>
          <a:lstStyle/>
          <a:p>
            <a:r>
              <a:rPr lang="en-US" dirty="0"/>
              <a:t>Evaluating Results</a:t>
            </a:r>
          </a:p>
        </p:txBody>
      </p:sp>
      <p:pic>
        <p:nvPicPr>
          <p:cNvPr id="5" name="Content Placeholder 4">
            <a:extLst>
              <a:ext uri="{FF2B5EF4-FFF2-40B4-BE49-F238E27FC236}">
                <a16:creationId xmlns:a16="http://schemas.microsoft.com/office/drawing/2014/main" id="{CCE5BAA8-77A4-441B-86EF-088E5D1E77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4550632"/>
            <a:ext cx="533400" cy="533400"/>
          </a:xfrm>
        </p:spPr>
      </p:pic>
      <p:pic>
        <p:nvPicPr>
          <p:cNvPr id="7" name="Picture 6">
            <a:extLst>
              <a:ext uri="{FF2B5EF4-FFF2-40B4-BE49-F238E27FC236}">
                <a16:creationId xmlns:a16="http://schemas.microsoft.com/office/drawing/2014/main" id="{E4D6D470-8880-4E46-9F78-EDFCF56F8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6104200"/>
            <a:ext cx="533400" cy="533400"/>
          </a:xfrm>
          <a:prstGeom prst="rect">
            <a:avLst/>
          </a:prstGeom>
        </p:spPr>
      </p:pic>
      <p:pic>
        <p:nvPicPr>
          <p:cNvPr id="9" name="Picture 8">
            <a:extLst>
              <a:ext uri="{FF2B5EF4-FFF2-40B4-BE49-F238E27FC236}">
                <a16:creationId xmlns:a16="http://schemas.microsoft.com/office/drawing/2014/main" id="{72518008-A6BD-4877-9C13-D16FEB4CA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300" y="6111875"/>
            <a:ext cx="533400" cy="533400"/>
          </a:xfrm>
          <a:prstGeom prst="rect">
            <a:avLst/>
          </a:prstGeom>
        </p:spPr>
      </p:pic>
      <p:pic>
        <p:nvPicPr>
          <p:cNvPr id="11" name="Picture 10">
            <a:extLst>
              <a:ext uri="{FF2B5EF4-FFF2-40B4-BE49-F238E27FC236}">
                <a16:creationId xmlns:a16="http://schemas.microsoft.com/office/drawing/2014/main" id="{C56973A8-B718-4832-A13D-6828A1790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072" y="3733800"/>
            <a:ext cx="533400" cy="533400"/>
          </a:xfrm>
          <a:prstGeom prst="rect">
            <a:avLst/>
          </a:prstGeom>
        </p:spPr>
      </p:pic>
      <p:pic>
        <p:nvPicPr>
          <p:cNvPr id="13" name="Picture 12">
            <a:extLst>
              <a:ext uri="{FF2B5EF4-FFF2-40B4-BE49-F238E27FC236}">
                <a16:creationId xmlns:a16="http://schemas.microsoft.com/office/drawing/2014/main" id="{C498B168-F7DC-4CA8-99C4-CA298E0FAB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3300" y="5334000"/>
            <a:ext cx="533400" cy="533400"/>
          </a:xfrm>
          <a:prstGeom prst="rect">
            <a:avLst/>
          </a:prstGeom>
        </p:spPr>
      </p:pic>
      <p:pic>
        <p:nvPicPr>
          <p:cNvPr id="15" name="Picture 14">
            <a:extLst>
              <a:ext uri="{FF2B5EF4-FFF2-40B4-BE49-F238E27FC236}">
                <a16:creationId xmlns:a16="http://schemas.microsoft.com/office/drawing/2014/main" id="{1D21987F-ACCF-49A5-AE82-E139B72AF5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9004" y="6111875"/>
            <a:ext cx="533400" cy="533400"/>
          </a:xfrm>
          <a:prstGeom prst="rect">
            <a:avLst/>
          </a:prstGeom>
        </p:spPr>
      </p:pic>
      <p:pic>
        <p:nvPicPr>
          <p:cNvPr id="17" name="Picture 16">
            <a:extLst>
              <a:ext uri="{FF2B5EF4-FFF2-40B4-BE49-F238E27FC236}">
                <a16:creationId xmlns:a16="http://schemas.microsoft.com/office/drawing/2014/main" id="{4EFB49DC-629D-4BC2-AC0B-3D15BF1834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0800" y="5331681"/>
            <a:ext cx="533400" cy="533400"/>
          </a:xfrm>
          <a:prstGeom prst="rect">
            <a:avLst/>
          </a:prstGeom>
        </p:spPr>
      </p:pic>
      <p:pic>
        <p:nvPicPr>
          <p:cNvPr id="19" name="Picture 18">
            <a:extLst>
              <a:ext uri="{FF2B5EF4-FFF2-40B4-BE49-F238E27FC236}">
                <a16:creationId xmlns:a16="http://schemas.microsoft.com/office/drawing/2014/main" id="{727AA89D-DCDD-4E82-8F4B-4937FA4D37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0800" y="6111875"/>
            <a:ext cx="533400" cy="533400"/>
          </a:xfrm>
          <a:prstGeom prst="rect">
            <a:avLst/>
          </a:prstGeom>
        </p:spPr>
      </p:pic>
      <p:pic>
        <p:nvPicPr>
          <p:cNvPr id="21" name="Picture 20">
            <a:extLst>
              <a:ext uri="{FF2B5EF4-FFF2-40B4-BE49-F238E27FC236}">
                <a16:creationId xmlns:a16="http://schemas.microsoft.com/office/drawing/2014/main" id="{25373E81-13E8-4AFE-B5CB-8B5314F197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9004" y="5331681"/>
            <a:ext cx="533400" cy="533400"/>
          </a:xfrm>
          <a:prstGeom prst="rect">
            <a:avLst/>
          </a:prstGeom>
        </p:spPr>
      </p:pic>
      <p:pic>
        <p:nvPicPr>
          <p:cNvPr id="23" name="Picture 22">
            <a:extLst>
              <a:ext uri="{FF2B5EF4-FFF2-40B4-BE49-F238E27FC236}">
                <a16:creationId xmlns:a16="http://schemas.microsoft.com/office/drawing/2014/main" id="{A94DFDE7-D3D8-4FA3-835D-B433C703E8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76072" y="6104200"/>
            <a:ext cx="533400" cy="533400"/>
          </a:xfrm>
          <a:prstGeom prst="rect">
            <a:avLst/>
          </a:prstGeom>
        </p:spPr>
      </p:pic>
      <p:pic>
        <p:nvPicPr>
          <p:cNvPr id="25" name="Picture 24">
            <a:extLst>
              <a:ext uri="{FF2B5EF4-FFF2-40B4-BE49-F238E27FC236}">
                <a16:creationId xmlns:a16="http://schemas.microsoft.com/office/drawing/2014/main" id="{34BCDE43-E9B8-45C0-9566-CDCC504B69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53300" y="3733800"/>
            <a:ext cx="533400" cy="533400"/>
          </a:xfrm>
          <a:prstGeom prst="rect">
            <a:avLst/>
          </a:prstGeom>
        </p:spPr>
      </p:pic>
      <p:pic>
        <p:nvPicPr>
          <p:cNvPr id="27" name="Picture 26">
            <a:extLst>
              <a:ext uri="{FF2B5EF4-FFF2-40B4-BE49-F238E27FC236}">
                <a16:creationId xmlns:a16="http://schemas.microsoft.com/office/drawing/2014/main" id="{F51184D0-2EAE-4E1E-8EDC-3966807B65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6800" y="5332841"/>
            <a:ext cx="533400" cy="533400"/>
          </a:xfrm>
          <a:prstGeom prst="rect">
            <a:avLst/>
          </a:prstGeom>
        </p:spPr>
      </p:pic>
      <p:pic>
        <p:nvPicPr>
          <p:cNvPr id="29" name="Picture 28">
            <a:extLst>
              <a:ext uri="{FF2B5EF4-FFF2-40B4-BE49-F238E27FC236}">
                <a16:creationId xmlns:a16="http://schemas.microsoft.com/office/drawing/2014/main" id="{E71A0A4E-5B33-4490-8C79-20C6267E7E4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90800" y="3733800"/>
            <a:ext cx="533400" cy="533400"/>
          </a:xfrm>
          <a:prstGeom prst="rect">
            <a:avLst/>
          </a:prstGeom>
        </p:spPr>
      </p:pic>
      <p:pic>
        <p:nvPicPr>
          <p:cNvPr id="31" name="Picture 30">
            <a:extLst>
              <a:ext uri="{FF2B5EF4-FFF2-40B4-BE49-F238E27FC236}">
                <a16:creationId xmlns:a16="http://schemas.microsoft.com/office/drawing/2014/main" id="{B194DC17-3586-4E6B-97D1-A5F5B1E144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733800"/>
            <a:ext cx="533400" cy="533400"/>
          </a:xfrm>
          <a:prstGeom prst="rect">
            <a:avLst/>
          </a:prstGeom>
        </p:spPr>
      </p:pic>
      <p:pic>
        <p:nvPicPr>
          <p:cNvPr id="33" name="Picture 32">
            <a:extLst>
              <a:ext uri="{FF2B5EF4-FFF2-40B4-BE49-F238E27FC236}">
                <a16:creationId xmlns:a16="http://schemas.microsoft.com/office/drawing/2014/main" id="{1B2F8FE7-951F-4E82-A13F-06611701805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76072" y="4572000"/>
            <a:ext cx="533400" cy="533400"/>
          </a:xfrm>
          <a:prstGeom prst="rect">
            <a:avLst/>
          </a:prstGeom>
        </p:spPr>
      </p:pic>
      <p:pic>
        <p:nvPicPr>
          <p:cNvPr id="35" name="Picture 34">
            <a:extLst>
              <a:ext uri="{FF2B5EF4-FFF2-40B4-BE49-F238E27FC236}">
                <a16:creationId xmlns:a16="http://schemas.microsoft.com/office/drawing/2014/main" id="{2D9A5316-46B5-4584-80D0-3CBCC2BE962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6800" y="4535476"/>
            <a:ext cx="533400" cy="533400"/>
          </a:xfrm>
          <a:prstGeom prst="rect">
            <a:avLst/>
          </a:prstGeom>
        </p:spPr>
      </p:pic>
      <p:pic>
        <p:nvPicPr>
          <p:cNvPr id="37" name="Picture 36">
            <a:extLst>
              <a:ext uri="{FF2B5EF4-FFF2-40B4-BE49-F238E27FC236}">
                <a16:creationId xmlns:a16="http://schemas.microsoft.com/office/drawing/2014/main" id="{30FBE7D3-4EC3-4C07-8EC8-FEFB09E4973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53300" y="4531582"/>
            <a:ext cx="533400" cy="533400"/>
          </a:xfrm>
          <a:prstGeom prst="rect">
            <a:avLst/>
          </a:prstGeom>
        </p:spPr>
      </p:pic>
      <p:pic>
        <p:nvPicPr>
          <p:cNvPr id="39" name="Picture 38">
            <a:extLst>
              <a:ext uri="{FF2B5EF4-FFF2-40B4-BE49-F238E27FC236}">
                <a16:creationId xmlns:a16="http://schemas.microsoft.com/office/drawing/2014/main" id="{9B6A7BBA-9525-429F-8F46-AA57AEB641C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09004" y="3733800"/>
            <a:ext cx="533400" cy="533400"/>
          </a:xfrm>
          <a:prstGeom prst="rect">
            <a:avLst/>
          </a:prstGeom>
        </p:spPr>
      </p:pic>
      <p:pic>
        <p:nvPicPr>
          <p:cNvPr id="41" name="Picture 40">
            <a:extLst>
              <a:ext uri="{FF2B5EF4-FFF2-40B4-BE49-F238E27FC236}">
                <a16:creationId xmlns:a16="http://schemas.microsoft.com/office/drawing/2014/main" id="{E073E962-50E6-4E58-A85B-86AB2A1E7CE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76072" y="5330024"/>
            <a:ext cx="533400" cy="533400"/>
          </a:xfrm>
          <a:prstGeom prst="rect">
            <a:avLst/>
          </a:prstGeom>
        </p:spPr>
      </p:pic>
      <p:pic>
        <p:nvPicPr>
          <p:cNvPr id="43" name="Picture 42">
            <a:extLst>
              <a:ext uri="{FF2B5EF4-FFF2-40B4-BE49-F238E27FC236}">
                <a16:creationId xmlns:a16="http://schemas.microsoft.com/office/drawing/2014/main" id="{3C5A59BF-5582-423A-B683-7F17EE26818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0" y="4572000"/>
            <a:ext cx="533400" cy="533400"/>
          </a:xfrm>
          <a:prstGeom prst="rect">
            <a:avLst/>
          </a:prstGeom>
        </p:spPr>
      </p:pic>
      <p:sp>
        <p:nvSpPr>
          <p:cNvPr id="44" name="Content Placeholder 2">
            <a:extLst>
              <a:ext uri="{FF2B5EF4-FFF2-40B4-BE49-F238E27FC236}">
                <a16:creationId xmlns:a16="http://schemas.microsoft.com/office/drawing/2014/main" id="{2C79BDD3-40A9-4EB5-9C8E-C1BDC4939CF6}"/>
              </a:ext>
            </a:extLst>
          </p:cNvPr>
          <p:cNvSpPr txBox="1">
            <a:spLocks/>
          </p:cNvSpPr>
          <p:nvPr/>
        </p:nvSpPr>
        <p:spPr>
          <a:xfrm>
            <a:off x="381000" y="1447801"/>
            <a:ext cx="8229600" cy="10668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Here are 20 example images.</a:t>
            </a:r>
          </a:p>
          <a:p>
            <a:r>
              <a:rPr lang="en-US" sz="2400" dirty="0"/>
              <a:t>Can you tell which ones are real and which ones are synthetic?</a:t>
            </a:r>
          </a:p>
        </p:txBody>
      </p:sp>
      <p:sp>
        <p:nvSpPr>
          <p:cNvPr id="45" name="Slide Number Placeholder 3">
            <a:extLst>
              <a:ext uri="{FF2B5EF4-FFF2-40B4-BE49-F238E27FC236}">
                <a16:creationId xmlns:a16="http://schemas.microsoft.com/office/drawing/2014/main" id="{D9D5CB6A-084D-45F8-99AB-5BE5F533285D}"/>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40520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9CB6-0BC4-478D-865B-5D7750554B0C}"/>
              </a:ext>
            </a:extLst>
          </p:cNvPr>
          <p:cNvSpPr>
            <a:spLocks noGrp="1"/>
          </p:cNvSpPr>
          <p:nvPr>
            <p:ph type="title"/>
          </p:nvPr>
        </p:nvSpPr>
        <p:spPr/>
        <p:txBody>
          <a:bodyPr/>
          <a:lstStyle/>
          <a:p>
            <a:r>
              <a:rPr lang="en-US" dirty="0"/>
              <a:t>Evaluating Results</a:t>
            </a:r>
          </a:p>
        </p:txBody>
      </p:sp>
      <p:pic>
        <p:nvPicPr>
          <p:cNvPr id="5" name="Content Placeholder 4">
            <a:extLst>
              <a:ext uri="{FF2B5EF4-FFF2-40B4-BE49-F238E27FC236}">
                <a16:creationId xmlns:a16="http://schemas.microsoft.com/office/drawing/2014/main" id="{CCE5BAA8-77A4-441B-86EF-088E5D1E77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4550632"/>
            <a:ext cx="533400" cy="533400"/>
          </a:xfrm>
        </p:spPr>
      </p:pic>
      <p:pic>
        <p:nvPicPr>
          <p:cNvPr id="7" name="Picture 6">
            <a:extLst>
              <a:ext uri="{FF2B5EF4-FFF2-40B4-BE49-F238E27FC236}">
                <a16:creationId xmlns:a16="http://schemas.microsoft.com/office/drawing/2014/main" id="{E4D6D470-8880-4E46-9F78-EDFCF56F8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6104200"/>
            <a:ext cx="533400" cy="533400"/>
          </a:xfrm>
          <a:prstGeom prst="rect">
            <a:avLst/>
          </a:prstGeom>
        </p:spPr>
      </p:pic>
      <p:pic>
        <p:nvPicPr>
          <p:cNvPr id="9" name="Picture 8">
            <a:extLst>
              <a:ext uri="{FF2B5EF4-FFF2-40B4-BE49-F238E27FC236}">
                <a16:creationId xmlns:a16="http://schemas.microsoft.com/office/drawing/2014/main" id="{72518008-A6BD-4877-9C13-D16FEB4CA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300" y="6111875"/>
            <a:ext cx="533400" cy="533400"/>
          </a:xfrm>
          <a:prstGeom prst="rect">
            <a:avLst/>
          </a:prstGeom>
        </p:spPr>
      </p:pic>
      <p:pic>
        <p:nvPicPr>
          <p:cNvPr id="11" name="Picture 10">
            <a:extLst>
              <a:ext uri="{FF2B5EF4-FFF2-40B4-BE49-F238E27FC236}">
                <a16:creationId xmlns:a16="http://schemas.microsoft.com/office/drawing/2014/main" id="{C56973A8-B718-4832-A13D-6828A1790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072" y="3733800"/>
            <a:ext cx="533400" cy="533400"/>
          </a:xfrm>
          <a:prstGeom prst="rect">
            <a:avLst/>
          </a:prstGeom>
        </p:spPr>
      </p:pic>
      <p:pic>
        <p:nvPicPr>
          <p:cNvPr id="13" name="Picture 12">
            <a:extLst>
              <a:ext uri="{FF2B5EF4-FFF2-40B4-BE49-F238E27FC236}">
                <a16:creationId xmlns:a16="http://schemas.microsoft.com/office/drawing/2014/main" id="{C498B168-F7DC-4CA8-99C4-CA298E0FAB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3300" y="5334000"/>
            <a:ext cx="533400" cy="533400"/>
          </a:xfrm>
          <a:prstGeom prst="rect">
            <a:avLst/>
          </a:prstGeom>
        </p:spPr>
      </p:pic>
      <p:pic>
        <p:nvPicPr>
          <p:cNvPr id="15" name="Picture 14">
            <a:extLst>
              <a:ext uri="{FF2B5EF4-FFF2-40B4-BE49-F238E27FC236}">
                <a16:creationId xmlns:a16="http://schemas.microsoft.com/office/drawing/2014/main" id="{1D21987F-ACCF-49A5-AE82-E139B72AF5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9004" y="6111875"/>
            <a:ext cx="533400" cy="533400"/>
          </a:xfrm>
          <a:prstGeom prst="rect">
            <a:avLst/>
          </a:prstGeom>
        </p:spPr>
      </p:pic>
      <p:pic>
        <p:nvPicPr>
          <p:cNvPr id="17" name="Picture 16">
            <a:extLst>
              <a:ext uri="{FF2B5EF4-FFF2-40B4-BE49-F238E27FC236}">
                <a16:creationId xmlns:a16="http://schemas.microsoft.com/office/drawing/2014/main" id="{4EFB49DC-629D-4BC2-AC0B-3D15BF1834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0800" y="5331681"/>
            <a:ext cx="533400" cy="533400"/>
          </a:xfrm>
          <a:prstGeom prst="rect">
            <a:avLst/>
          </a:prstGeom>
        </p:spPr>
      </p:pic>
      <p:pic>
        <p:nvPicPr>
          <p:cNvPr id="19" name="Picture 18">
            <a:extLst>
              <a:ext uri="{FF2B5EF4-FFF2-40B4-BE49-F238E27FC236}">
                <a16:creationId xmlns:a16="http://schemas.microsoft.com/office/drawing/2014/main" id="{727AA89D-DCDD-4E82-8F4B-4937FA4D37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0800" y="6111875"/>
            <a:ext cx="533400" cy="533400"/>
          </a:xfrm>
          <a:prstGeom prst="rect">
            <a:avLst/>
          </a:prstGeom>
        </p:spPr>
      </p:pic>
      <p:pic>
        <p:nvPicPr>
          <p:cNvPr id="21" name="Picture 20">
            <a:extLst>
              <a:ext uri="{FF2B5EF4-FFF2-40B4-BE49-F238E27FC236}">
                <a16:creationId xmlns:a16="http://schemas.microsoft.com/office/drawing/2014/main" id="{25373E81-13E8-4AFE-B5CB-8B5314F197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9004" y="5331681"/>
            <a:ext cx="533400" cy="533400"/>
          </a:xfrm>
          <a:prstGeom prst="rect">
            <a:avLst/>
          </a:prstGeom>
        </p:spPr>
      </p:pic>
      <p:pic>
        <p:nvPicPr>
          <p:cNvPr id="23" name="Picture 22">
            <a:extLst>
              <a:ext uri="{FF2B5EF4-FFF2-40B4-BE49-F238E27FC236}">
                <a16:creationId xmlns:a16="http://schemas.microsoft.com/office/drawing/2014/main" id="{A94DFDE7-D3D8-4FA3-835D-B433C703E8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76072" y="6104200"/>
            <a:ext cx="533400" cy="533400"/>
          </a:xfrm>
          <a:prstGeom prst="rect">
            <a:avLst/>
          </a:prstGeom>
        </p:spPr>
      </p:pic>
      <p:pic>
        <p:nvPicPr>
          <p:cNvPr id="25" name="Picture 24">
            <a:extLst>
              <a:ext uri="{FF2B5EF4-FFF2-40B4-BE49-F238E27FC236}">
                <a16:creationId xmlns:a16="http://schemas.microsoft.com/office/drawing/2014/main" id="{34BCDE43-E9B8-45C0-9566-CDCC504B69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53300" y="3733800"/>
            <a:ext cx="533400" cy="533400"/>
          </a:xfrm>
          <a:prstGeom prst="rect">
            <a:avLst/>
          </a:prstGeom>
        </p:spPr>
      </p:pic>
      <p:pic>
        <p:nvPicPr>
          <p:cNvPr id="27" name="Picture 26">
            <a:extLst>
              <a:ext uri="{FF2B5EF4-FFF2-40B4-BE49-F238E27FC236}">
                <a16:creationId xmlns:a16="http://schemas.microsoft.com/office/drawing/2014/main" id="{F51184D0-2EAE-4E1E-8EDC-3966807B65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6800" y="5332841"/>
            <a:ext cx="533400" cy="533400"/>
          </a:xfrm>
          <a:prstGeom prst="rect">
            <a:avLst/>
          </a:prstGeom>
        </p:spPr>
      </p:pic>
      <p:pic>
        <p:nvPicPr>
          <p:cNvPr id="29" name="Picture 28">
            <a:extLst>
              <a:ext uri="{FF2B5EF4-FFF2-40B4-BE49-F238E27FC236}">
                <a16:creationId xmlns:a16="http://schemas.microsoft.com/office/drawing/2014/main" id="{E71A0A4E-5B33-4490-8C79-20C6267E7E4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90800" y="3733800"/>
            <a:ext cx="533400" cy="533400"/>
          </a:xfrm>
          <a:prstGeom prst="rect">
            <a:avLst/>
          </a:prstGeom>
        </p:spPr>
      </p:pic>
      <p:pic>
        <p:nvPicPr>
          <p:cNvPr id="31" name="Picture 30">
            <a:extLst>
              <a:ext uri="{FF2B5EF4-FFF2-40B4-BE49-F238E27FC236}">
                <a16:creationId xmlns:a16="http://schemas.microsoft.com/office/drawing/2014/main" id="{B194DC17-3586-4E6B-97D1-A5F5B1E144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733800"/>
            <a:ext cx="533400" cy="533400"/>
          </a:xfrm>
          <a:prstGeom prst="rect">
            <a:avLst/>
          </a:prstGeom>
        </p:spPr>
      </p:pic>
      <p:pic>
        <p:nvPicPr>
          <p:cNvPr id="33" name="Picture 32">
            <a:extLst>
              <a:ext uri="{FF2B5EF4-FFF2-40B4-BE49-F238E27FC236}">
                <a16:creationId xmlns:a16="http://schemas.microsoft.com/office/drawing/2014/main" id="{1B2F8FE7-951F-4E82-A13F-06611701805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76072" y="4572000"/>
            <a:ext cx="533400" cy="533400"/>
          </a:xfrm>
          <a:prstGeom prst="rect">
            <a:avLst/>
          </a:prstGeom>
        </p:spPr>
      </p:pic>
      <p:pic>
        <p:nvPicPr>
          <p:cNvPr id="35" name="Picture 34">
            <a:extLst>
              <a:ext uri="{FF2B5EF4-FFF2-40B4-BE49-F238E27FC236}">
                <a16:creationId xmlns:a16="http://schemas.microsoft.com/office/drawing/2014/main" id="{2D9A5316-46B5-4584-80D0-3CBCC2BE962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6800" y="4535476"/>
            <a:ext cx="533400" cy="533400"/>
          </a:xfrm>
          <a:prstGeom prst="rect">
            <a:avLst/>
          </a:prstGeom>
        </p:spPr>
      </p:pic>
      <p:pic>
        <p:nvPicPr>
          <p:cNvPr id="37" name="Picture 36">
            <a:extLst>
              <a:ext uri="{FF2B5EF4-FFF2-40B4-BE49-F238E27FC236}">
                <a16:creationId xmlns:a16="http://schemas.microsoft.com/office/drawing/2014/main" id="{30FBE7D3-4EC3-4C07-8EC8-FEFB09E4973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53300" y="4531582"/>
            <a:ext cx="533400" cy="533400"/>
          </a:xfrm>
          <a:prstGeom prst="rect">
            <a:avLst/>
          </a:prstGeom>
        </p:spPr>
      </p:pic>
      <p:pic>
        <p:nvPicPr>
          <p:cNvPr id="39" name="Picture 38">
            <a:extLst>
              <a:ext uri="{FF2B5EF4-FFF2-40B4-BE49-F238E27FC236}">
                <a16:creationId xmlns:a16="http://schemas.microsoft.com/office/drawing/2014/main" id="{9B6A7BBA-9525-429F-8F46-AA57AEB641C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09004" y="3733800"/>
            <a:ext cx="533400" cy="533400"/>
          </a:xfrm>
          <a:prstGeom prst="rect">
            <a:avLst/>
          </a:prstGeom>
        </p:spPr>
      </p:pic>
      <p:pic>
        <p:nvPicPr>
          <p:cNvPr id="41" name="Picture 40">
            <a:extLst>
              <a:ext uri="{FF2B5EF4-FFF2-40B4-BE49-F238E27FC236}">
                <a16:creationId xmlns:a16="http://schemas.microsoft.com/office/drawing/2014/main" id="{E073E962-50E6-4E58-A85B-86AB2A1E7CE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76072" y="5330024"/>
            <a:ext cx="533400" cy="533400"/>
          </a:xfrm>
          <a:prstGeom prst="rect">
            <a:avLst/>
          </a:prstGeom>
        </p:spPr>
      </p:pic>
      <p:pic>
        <p:nvPicPr>
          <p:cNvPr id="43" name="Picture 42">
            <a:extLst>
              <a:ext uri="{FF2B5EF4-FFF2-40B4-BE49-F238E27FC236}">
                <a16:creationId xmlns:a16="http://schemas.microsoft.com/office/drawing/2014/main" id="{3C5A59BF-5582-423A-B683-7F17EE26818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0" y="4572000"/>
            <a:ext cx="533400" cy="533400"/>
          </a:xfrm>
          <a:prstGeom prst="rect">
            <a:avLst/>
          </a:prstGeom>
        </p:spPr>
      </p:pic>
      <p:sp>
        <p:nvSpPr>
          <p:cNvPr id="44" name="Content Placeholder 2">
            <a:extLst>
              <a:ext uri="{FF2B5EF4-FFF2-40B4-BE49-F238E27FC236}">
                <a16:creationId xmlns:a16="http://schemas.microsoft.com/office/drawing/2014/main" id="{2C79BDD3-40A9-4EB5-9C8E-C1BDC4939CF6}"/>
              </a:ext>
            </a:extLst>
          </p:cNvPr>
          <p:cNvSpPr txBox="1">
            <a:spLocks/>
          </p:cNvSpPr>
          <p:nvPr/>
        </p:nvSpPr>
        <p:spPr>
          <a:xfrm>
            <a:off x="381000" y="1447801"/>
            <a:ext cx="8229600" cy="10668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Here are 20 example images.</a:t>
            </a:r>
          </a:p>
          <a:p>
            <a:r>
              <a:rPr lang="en-US" sz="2400" dirty="0"/>
              <a:t>Can you tell which ones are real and which ones are synthetic?</a:t>
            </a:r>
          </a:p>
          <a:p>
            <a:r>
              <a:rPr lang="en-US" sz="2400" dirty="0"/>
              <a:t>Answer: they are all synthetic, produced by the GAN generator.</a:t>
            </a:r>
          </a:p>
          <a:p>
            <a:pPr lvl="1"/>
            <a:r>
              <a:rPr lang="en-US" sz="2000" dirty="0"/>
              <a:t>Some are easier to tell, but some look very convincing.</a:t>
            </a:r>
          </a:p>
        </p:txBody>
      </p:sp>
      <p:sp>
        <p:nvSpPr>
          <p:cNvPr id="24" name="Slide Number Placeholder 3">
            <a:extLst>
              <a:ext uri="{FF2B5EF4-FFF2-40B4-BE49-F238E27FC236}">
                <a16:creationId xmlns:a16="http://schemas.microsoft.com/office/drawing/2014/main" id="{FAF7F167-6F03-433C-98E6-2732B95DBFCF}"/>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12693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D41-534E-4E37-B648-003D5F0AB513}"/>
              </a:ext>
            </a:extLst>
          </p:cNvPr>
          <p:cNvSpPr>
            <a:spLocks noGrp="1"/>
          </p:cNvSpPr>
          <p:nvPr>
            <p:ph type="title"/>
          </p:nvPr>
        </p:nvSpPr>
        <p:spPr>
          <a:xfrm>
            <a:off x="381000" y="212725"/>
            <a:ext cx="3609976" cy="1006475"/>
          </a:xfrm>
        </p:spPr>
        <p:txBody>
          <a:bodyPr/>
          <a:lstStyle/>
          <a:p>
            <a:r>
              <a:rPr lang="en-US" dirty="0"/>
              <a:t>Code</a:t>
            </a:r>
          </a:p>
        </p:txBody>
      </p:sp>
      <p:sp>
        <p:nvSpPr>
          <p:cNvPr id="3" name="Content Placeholder 2">
            <a:extLst>
              <a:ext uri="{FF2B5EF4-FFF2-40B4-BE49-F238E27FC236}">
                <a16:creationId xmlns:a16="http://schemas.microsoft.com/office/drawing/2014/main" id="{712C4401-3E4D-4A2D-9303-4955905A90EB}"/>
              </a:ext>
            </a:extLst>
          </p:cNvPr>
          <p:cNvSpPr>
            <a:spLocks noGrp="1"/>
          </p:cNvSpPr>
          <p:nvPr>
            <p:ph idx="1"/>
          </p:nvPr>
        </p:nvSpPr>
        <p:spPr>
          <a:xfrm>
            <a:off x="381000" y="2667000"/>
            <a:ext cx="8229600" cy="3509963"/>
          </a:xfrm>
        </p:spPr>
        <p:txBody>
          <a:bodyPr/>
          <a:lstStyle/>
          <a:p>
            <a:r>
              <a:rPr lang="en-US" sz="2400" dirty="0"/>
              <a:t>The textbook includes code that trains a GAN on the </a:t>
            </a:r>
            <a:r>
              <a:rPr lang="en-US" sz="2400" dirty="0" err="1"/>
              <a:t>CelebA</a:t>
            </a:r>
            <a:r>
              <a:rPr lang="en-US" sz="2400" dirty="0"/>
              <a:t> dataset  of over 200,000 images of faces of celebrities.</a:t>
            </a:r>
          </a:p>
          <a:p>
            <a:pPr lvl="1"/>
            <a:r>
              <a:rPr lang="en-US" sz="2000" dirty="0"/>
              <a:t>See file celeba_gan.py, posted under this lecture.</a:t>
            </a:r>
          </a:p>
          <a:p>
            <a:r>
              <a:rPr lang="en-US" sz="2400" dirty="0"/>
              <a:t>I have not (yet) run this code for more than a fraction of an epoch, so I did not get any results.</a:t>
            </a:r>
          </a:p>
          <a:p>
            <a:pPr lvl="1"/>
            <a:r>
              <a:rPr lang="en-US" sz="2000" dirty="0"/>
              <a:t>It was taking more than 13 hours per epoch on my desktop computer</a:t>
            </a:r>
          </a:p>
          <a:p>
            <a:r>
              <a:rPr lang="en-US" sz="2400" dirty="0"/>
              <a:t>I adapted that code to train a GAN on the MNIST dataset, to get something that runs as quickly as possible.</a:t>
            </a:r>
          </a:p>
          <a:p>
            <a:pPr lvl="1"/>
            <a:r>
              <a:rPr lang="en-US" sz="2000" dirty="0"/>
              <a:t>See file mnist_gan.py, posted under this lecture.</a:t>
            </a:r>
            <a:endParaRPr lang="en-US" sz="2400" dirty="0"/>
          </a:p>
          <a:p>
            <a:pPr marL="0" indent="0">
              <a:buNone/>
            </a:pPr>
            <a:endParaRPr lang="en-US" sz="2400" dirty="0"/>
          </a:p>
        </p:txBody>
      </p:sp>
      <p:grpSp>
        <p:nvGrpSpPr>
          <p:cNvPr id="24" name="Group 23">
            <a:extLst>
              <a:ext uri="{FF2B5EF4-FFF2-40B4-BE49-F238E27FC236}">
                <a16:creationId xmlns:a16="http://schemas.microsoft.com/office/drawing/2014/main" id="{4AA1F578-FF56-4CAE-AAE8-BA42218F69F4}"/>
              </a:ext>
            </a:extLst>
          </p:cNvPr>
          <p:cNvGrpSpPr/>
          <p:nvPr/>
        </p:nvGrpSpPr>
        <p:grpSpPr>
          <a:xfrm>
            <a:off x="4248150" y="228600"/>
            <a:ext cx="4514850" cy="2152650"/>
            <a:chOff x="1447800" y="3609975"/>
            <a:chExt cx="4514850" cy="2152650"/>
          </a:xfrm>
        </p:grpSpPr>
        <p:pic>
          <p:nvPicPr>
            <p:cNvPr id="5" name="Picture 4">
              <a:extLst>
                <a:ext uri="{FF2B5EF4-FFF2-40B4-BE49-F238E27FC236}">
                  <a16:creationId xmlns:a16="http://schemas.microsoft.com/office/drawing/2014/main" id="{FAD67BDB-D2A3-487C-B0A0-3D4EC287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925" y="4724400"/>
              <a:ext cx="847725" cy="1038225"/>
            </a:xfrm>
            <a:prstGeom prst="rect">
              <a:avLst/>
            </a:prstGeom>
          </p:spPr>
        </p:pic>
        <p:pic>
          <p:nvPicPr>
            <p:cNvPr id="7" name="Picture 6">
              <a:extLst>
                <a:ext uri="{FF2B5EF4-FFF2-40B4-BE49-F238E27FC236}">
                  <a16:creationId xmlns:a16="http://schemas.microsoft.com/office/drawing/2014/main" id="{0DDAC1C1-B279-4163-9F24-D75F472C5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724400"/>
              <a:ext cx="847725" cy="1038225"/>
            </a:xfrm>
            <a:prstGeom prst="rect">
              <a:avLst/>
            </a:prstGeom>
          </p:spPr>
        </p:pic>
        <p:pic>
          <p:nvPicPr>
            <p:cNvPr id="9" name="Picture 8">
              <a:extLst>
                <a:ext uri="{FF2B5EF4-FFF2-40B4-BE49-F238E27FC236}">
                  <a16:creationId xmlns:a16="http://schemas.microsoft.com/office/drawing/2014/main" id="{4765C02E-E6B7-404A-BCD2-07E423E2F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724400"/>
              <a:ext cx="847725" cy="1038225"/>
            </a:xfrm>
            <a:prstGeom prst="rect">
              <a:avLst/>
            </a:prstGeom>
          </p:spPr>
        </p:pic>
        <p:pic>
          <p:nvPicPr>
            <p:cNvPr id="11" name="Picture 10">
              <a:extLst>
                <a:ext uri="{FF2B5EF4-FFF2-40B4-BE49-F238E27FC236}">
                  <a16:creationId xmlns:a16="http://schemas.microsoft.com/office/drawing/2014/main" id="{C9B68CC3-DDF9-44E4-BF95-CDB43F3C7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200" y="4724400"/>
              <a:ext cx="847725" cy="1038225"/>
            </a:xfrm>
            <a:prstGeom prst="rect">
              <a:avLst/>
            </a:prstGeom>
          </p:spPr>
        </p:pic>
        <p:pic>
          <p:nvPicPr>
            <p:cNvPr id="13" name="Picture 12">
              <a:extLst>
                <a:ext uri="{FF2B5EF4-FFF2-40B4-BE49-F238E27FC236}">
                  <a16:creationId xmlns:a16="http://schemas.microsoft.com/office/drawing/2014/main" id="{A4501046-1340-40B1-9F84-17082D17F9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4724400"/>
              <a:ext cx="847725" cy="1038225"/>
            </a:xfrm>
            <a:prstGeom prst="rect">
              <a:avLst/>
            </a:prstGeom>
          </p:spPr>
        </p:pic>
        <p:pic>
          <p:nvPicPr>
            <p:cNvPr id="15" name="Picture 14">
              <a:extLst>
                <a:ext uri="{FF2B5EF4-FFF2-40B4-BE49-F238E27FC236}">
                  <a16:creationId xmlns:a16="http://schemas.microsoft.com/office/drawing/2014/main" id="{D7C19E44-09ED-40BA-9689-F6CB4565EC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3609975"/>
              <a:ext cx="847725" cy="1038225"/>
            </a:xfrm>
            <a:prstGeom prst="rect">
              <a:avLst/>
            </a:prstGeom>
          </p:spPr>
        </p:pic>
        <p:pic>
          <p:nvPicPr>
            <p:cNvPr id="17" name="Picture 16">
              <a:extLst>
                <a:ext uri="{FF2B5EF4-FFF2-40B4-BE49-F238E27FC236}">
                  <a16:creationId xmlns:a16="http://schemas.microsoft.com/office/drawing/2014/main" id="{A6CF3F4A-E4EF-4A0D-A07B-CEEFB00D0B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000" y="3609975"/>
              <a:ext cx="847725" cy="1038225"/>
            </a:xfrm>
            <a:prstGeom prst="rect">
              <a:avLst/>
            </a:prstGeom>
          </p:spPr>
        </p:pic>
        <p:pic>
          <p:nvPicPr>
            <p:cNvPr id="19" name="Picture 18">
              <a:extLst>
                <a:ext uri="{FF2B5EF4-FFF2-40B4-BE49-F238E27FC236}">
                  <a16:creationId xmlns:a16="http://schemas.microsoft.com/office/drawing/2014/main" id="{186FFFBE-C07C-46D2-950C-0C33D5E292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600" y="3609975"/>
              <a:ext cx="847725" cy="1038225"/>
            </a:xfrm>
            <a:prstGeom prst="rect">
              <a:avLst/>
            </a:prstGeom>
          </p:spPr>
        </p:pic>
        <p:pic>
          <p:nvPicPr>
            <p:cNvPr id="21" name="Picture 20">
              <a:extLst>
                <a:ext uri="{FF2B5EF4-FFF2-40B4-BE49-F238E27FC236}">
                  <a16:creationId xmlns:a16="http://schemas.microsoft.com/office/drawing/2014/main" id="{4DA3565D-D24D-4AF1-907B-9B684ECDEC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52675" y="3609975"/>
              <a:ext cx="847725" cy="1038225"/>
            </a:xfrm>
            <a:prstGeom prst="rect">
              <a:avLst/>
            </a:prstGeom>
          </p:spPr>
        </p:pic>
        <p:pic>
          <p:nvPicPr>
            <p:cNvPr id="23" name="Picture 22">
              <a:extLst>
                <a:ext uri="{FF2B5EF4-FFF2-40B4-BE49-F238E27FC236}">
                  <a16:creationId xmlns:a16="http://schemas.microsoft.com/office/drawing/2014/main" id="{32F5B8D9-ACDF-406D-A9C0-67E5FB0F7B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7800" y="3609975"/>
              <a:ext cx="847725" cy="1038225"/>
            </a:xfrm>
            <a:prstGeom prst="rect">
              <a:avLst/>
            </a:prstGeom>
          </p:spPr>
        </p:pic>
      </p:grpSp>
      <p:sp>
        <p:nvSpPr>
          <p:cNvPr id="25" name="Slide Number Placeholder 3">
            <a:extLst>
              <a:ext uri="{FF2B5EF4-FFF2-40B4-BE49-F238E27FC236}">
                <a16:creationId xmlns:a16="http://schemas.microsoft.com/office/drawing/2014/main" id="{8341EE43-966A-4E33-B6D7-AF9DD92C446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817731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Discriminator</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The discriminator looks (mostly) like CNN models that we have already used.</a:t>
            </a:r>
          </a:p>
          <a:p>
            <a:pPr lvl="1"/>
            <a:r>
              <a:rPr lang="en-US" sz="2000" dirty="0"/>
              <a:t>It does binary classification of input images as “real” or “synthetic”.</a:t>
            </a:r>
          </a:p>
          <a:p>
            <a:r>
              <a:rPr lang="en-US" sz="2400" dirty="0"/>
              <a:t>Key differences:</a:t>
            </a:r>
          </a:p>
          <a:p>
            <a:pPr lvl="1"/>
            <a:r>
              <a:rPr lang="en-US" sz="2000" dirty="0"/>
              <a:t>We do not use max pooling. Instead, we use strides=2, so that the output will have half the rows and half the columns with respect to the input.</a:t>
            </a:r>
          </a:p>
          <a:p>
            <a:pPr lvl="1"/>
            <a:r>
              <a:rPr lang="en-US" sz="2000" dirty="0"/>
              <a:t>Instead of </a:t>
            </a:r>
            <a:r>
              <a:rPr lang="en-US" sz="2000" dirty="0" err="1"/>
              <a:t>ReLU</a:t>
            </a:r>
            <a:r>
              <a:rPr lang="en-US" sz="2000" dirty="0"/>
              <a:t> activation, we use “Leaky </a:t>
            </a:r>
            <a:r>
              <a:rPr lang="en-US" sz="2000" dirty="0" err="1"/>
              <a:t>ReLU</a:t>
            </a:r>
            <a:r>
              <a:rPr lang="en-US" sz="2000" dirty="0"/>
              <a:t>” (see next slide).</a:t>
            </a:r>
          </a:p>
          <a:p>
            <a:pPr lvl="1"/>
            <a:endParaRPr lang="en-US" sz="2000" dirty="0"/>
          </a:p>
        </p:txBody>
      </p:sp>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92951" cy="5056128"/>
          </a:xfrm>
          <a:prstGeom prst="rect">
            <a:avLst/>
          </a:prstGeom>
          <a:noFill/>
        </p:spPr>
        <p:txBody>
          <a:bodyPr wrap="none" rtlCol="0">
            <a:spAutoFit/>
          </a:bodyPr>
          <a:lstStyle/>
          <a:p>
            <a:pPr>
              <a:lnSpc>
                <a:spcPct val="120000"/>
              </a:lnSpc>
            </a:pPr>
            <a:r>
              <a:rPr lang="en-US" dirty="0"/>
              <a:t>discriminator_v2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input_shape</a:t>
            </a:r>
            <a:r>
              <a:rPr lang="en-US" dirty="0"/>
              <a:t>),</a:t>
            </a:r>
          </a:p>
          <a:p>
            <a:pPr>
              <a:lnSpc>
                <a:spcPct val="120000"/>
              </a:lnSpc>
            </a:pPr>
            <a:r>
              <a:rPr lang="en-US" dirty="0"/>
              <a:t>        layers.Conv2D(32, </a:t>
            </a:r>
            <a:r>
              <a:rPr lang="en-US" dirty="0" err="1"/>
              <a:t>kernel_size</a:t>
            </a:r>
            <a:r>
              <a:rPr lang="en-US" dirty="0"/>
              <a:t>=(4,4), </a:t>
            </a:r>
          </a:p>
          <a:p>
            <a:pPr>
              <a:lnSpc>
                <a:spcPct val="120000"/>
              </a:lnSpc>
            </a:pPr>
            <a:r>
              <a:rPr lang="en-US" dirty="0">
                <a:solidFill>
                  <a:srgbClr val="FF0000"/>
                </a:solidFill>
              </a:rPr>
              <a:t>                                  strides=2</a:t>
            </a:r>
            <a:r>
              <a:rPr lang="en-US" dirty="0"/>
              <a:t>, padding="same"),</a:t>
            </a:r>
          </a:p>
          <a:p>
            <a:pPr>
              <a:lnSpc>
                <a:spcPct val="120000"/>
              </a:lnSpc>
            </a:pPr>
            <a:r>
              <a:rPr lang="en-US" dirty="0"/>
              <a:t>        </a:t>
            </a:r>
            <a:r>
              <a:rPr lang="en-US" dirty="0" err="1"/>
              <a:t>layers.</a:t>
            </a:r>
            <a:r>
              <a:rPr lang="en-US" dirty="0" err="1">
                <a:solidFill>
                  <a:srgbClr val="FF0000"/>
                </a:solidFill>
              </a:rPr>
              <a:t>LeakyReLU</a:t>
            </a:r>
            <a:r>
              <a:rPr lang="en-US" dirty="0"/>
              <a:t>(alpha=0.2),</a:t>
            </a:r>
          </a:p>
          <a:p>
            <a:pPr>
              <a:lnSpc>
                <a:spcPct val="120000"/>
              </a:lnSpc>
            </a:pPr>
            <a:r>
              <a:rPr lang="en-US" dirty="0"/>
              <a:t>        layers.Conv2D(64, </a:t>
            </a:r>
            <a:r>
              <a:rPr lang="en-US" dirty="0" err="1"/>
              <a:t>kernel_size</a:t>
            </a:r>
            <a:r>
              <a:rPr lang="en-US" dirty="0"/>
              <a:t>=(4,4), </a:t>
            </a:r>
          </a:p>
          <a:p>
            <a:pPr>
              <a:lnSpc>
                <a:spcPct val="120000"/>
              </a:lnSpc>
            </a:pPr>
            <a:r>
              <a:rPr lang="en-US" dirty="0"/>
              <a:t>                                  </a:t>
            </a:r>
            <a:r>
              <a:rPr lang="en-US" dirty="0">
                <a:solidFill>
                  <a:srgbClr val="FF0000"/>
                </a:solidFill>
              </a:rPr>
              <a:t>strides=2</a:t>
            </a:r>
            <a:r>
              <a:rPr lang="en-US" dirty="0"/>
              <a:t>, padding="same"),</a:t>
            </a:r>
          </a:p>
          <a:p>
            <a:pPr>
              <a:lnSpc>
                <a:spcPct val="120000"/>
              </a:lnSpc>
            </a:pPr>
            <a:r>
              <a:rPr lang="en-US" dirty="0"/>
              <a:t>        </a:t>
            </a:r>
            <a:r>
              <a:rPr lang="en-US" dirty="0" err="1"/>
              <a:t>layers.</a:t>
            </a:r>
            <a:r>
              <a:rPr lang="en-US" dirty="0" err="1">
                <a:solidFill>
                  <a:srgbClr val="FF0000"/>
                </a:solidFill>
              </a:rPr>
              <a:t>LeakyReLU</a:t>
            </a:r>
            <a:r>
              <a:rPr lang="en-US" dirty="0"/>
              <a:t>(alpha=0.2),</a:t>
            </a:r>
          </a:p>
          <a:p>
            <a:pPr>
              <a:lnSpc>
                <a:spcPct val="120000"/>
              </a:lnSpc>
            </a:pPr>
            <a:r>
              <a:rPr lang="en-US" dirty="0"/>
              <a:t>        layers.Conv2D(64,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a:t>
            </a:r>
            <a:r>
              <a:rPr lang="en-US" dirty="0" err="1">
                <a:solidFill>
                  <a:srgbClr val="FF0000"/>
                </a:solidFill>
              </a:rPr>
              <a:t>LeakyReLU</a:t>
            </a:r>
            <a:r>
              <a:rPr lang="en-US" dirty="0"/>
              <a:t>(alpha=0.2),</a:t>
            </a:r>
          </a:p>
          <a:p>
            <a:pPr>
              <a:lnSpc>
                <a:spcPct val="120000"/>
              </a:lnSpc>
            </a:pPr>
            <a:r>
              <a:rPr lang="en-US" dirty="0"/>
              <a:t>        </a:t>
            </a:r>
            <a:r>
              <a:rPr lang="en-US" dirty="0" err="1"/>
              <a:t>layers.Flatten</a:t>
            </a:r>
            <a:r>
              <a:rPr lang="en-US" dirty="0"/>
              <a:t>(),</a:t>
            </a:r>
          </a:p>
          <a:p>
            <a:pPr>
              <a:lnSpc>
                <a:spcPct val="120000"/>
              </a:lnSpc>
            </a:pPr>
            <a:r>
              <a:rPr lang="en-US" dirty="0"/>
              <a:t>        </a:t>
            </a:r>
            <a:r>
              <a:rPr lang="en-US" dirty="0" err="1"/>
              <a:t>layers.Dropout</a:t>
            </a:r>
            <a:r>
              <a:rPr lang="en-US" dirty="0"/>
              <a:t>(0.2),</a:t>
            </a:r>
          </a:p>
          <a:p>
            <a:pPr>
              <a:lnSpc>
                <a:spcPct val="120000"/>
              </a:lnSpc>
            </a:pPr>
            <a:r>
              <a:rPr lang="en-US" dirty="0"/>
              <a:t>        </a:t>
            </a:r>
            <a:r>
              <a:rPr lang="en-US" dirty="0" err="1"/>
              <a:t>layers.Dense</a:t>
            </a:r>
            <a:r>
              <a:rPr lang="en-US" dirty="0"/>
              <a:t>(1, activation="sigmoid"),</a:t>
            </a:r>
          </a:p>
          <a:p>
            <a:pPr>
              <a:lnSpc>
                <a:spcPct val="120000"/>
              </a:lnSpc>
            </a:pPr>
            <a:r>
              <a:rPr lang="en-US" dirty="0"/>
              <a:t>    ])</a:t>
            </a:r>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46127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9117-80C8-4105-B1CF-EC1D7560E6F7}"/>
              </a:ext>
            </a:extLst>
          </p:cNvPr>
          <p:cNvSpPr>
            <a:spLocks noGrp="1"/>
          </p:cNvSpPr>
          <p:nvPr>
            <p:ph type="title"/>
          </p:nvPr>
        </p:nvSpPr>
        <p:spPr>
          <a:xfrm>
            <a:off x="381000" y="76200"/>
            <a:ext cx="8229600" cy="1006475"/>
          </a:xfrm>
        </p:spPr>
        <p:txBody>
          <a:bodyPr/>
          <a:lstStyle/>
          <a:p>
            <a:r>
              <a:rPr lang="en-US" dirty="0"/>
              <a:t>Leaky </a:t>
            </a:r>
            <a:r>
              <a:rPr lang="en-US" dirty="0" err="1"/>
              <a:t>ReLU</a:t>
            </a:r>
            <a:endParaRPr lang="en-US" dirty="0"/>
          </a:p>
        </p:txBody>
      </p:sp>
      <p:pic>
        <p:nvPicPr>
          <p:cNvPr id="5" name="Content Placeholder 4">
            <a:extLst>
              <a:ext uri="{FF2B5EF4-FFF2-40B4-BE49-F238E27FC236}">
                <a16:creationId xmlns:a16="http://schemas.microsoft.com/office/drawing/2014/main" id="{AC7A0265-8D1D-4AA0-9519-24D5C16B66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914400"/>
            <a:ext cx="4000000" cy="3000000"/>
          </a:xfrm>
        </p:spPr>
      </p:pic>
      <p:pic>
        <p:nvPicPr>
          <p:cNvPr id="7" name="Picture 6">
            <a:extLst>
              <a:ext uri="{FF2B5EF4-FFF2-40B4-BE49-F238E27FC236}">
                <a16:creationId xmlns:a16="http://schemas.microsoft.com/office/drawing/2014/main" id="{CE75E2B0-BD53-4DEC-887A-7A94DCFC7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914400"/>
            <a:ext cx="4000000" cy="3000000"/>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1FD9E4A-9C01-41C8-B8D7-ECDD237AD679}"/>
                  </a:ext>
                </a:extLst>
              </p:cNvPr>
              <p:cNvSpPr txBox="1">
                <a:spLocks/>
              </p:cNvSpPr>
              <p:nvPr/>
            </p:nvSpPr>
            <p:spPr>
              <a:xfrm>
                <a:off x="228600" y="3894522"/>
                <a:ext cx="3657600" cy="220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Left: </a:t>
                </a:r>
                <a:r>
                  <a:rPr lang="en-US" sz="2400" dirty="0" err="1"/>
                  <a:t>ReLU</a:t>
                </a:r>
                <a:r>
                  <a:rPr lang="en-US" sz="2400" dirty="0"/>
                  <a:t> activation function.</a:t>
                </a:r>
                <a:br>
                  <a:rPr lang="en-US" sz="2400" dirty="0"/>
                </a:br>
                <a:endParaRPr lang="en-US" sz="2400" dirty="0"/>
              </a:p>
              <a:p>
                <a:pPr marL="0" indent="0">
                  <a:buNone/>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ReLU</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m:rPr>
                          <m:sty m:val="p"/>
                        </m:rPr>
                        <a:rPr lang="en-US" sz="2000">
                          <a:latin typeface="Cambria Math" panose="02040503050406030204" pitchFamily="18" charset="0"/>
                        </a:rPr>
                        <m:t>max</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,0)</m:t>
                      </m:r>
                    </m:oMath>
                  </m:oMathPara>
                </a14:m>
                <a:endParaRPr lang="en-US" sz="2000" dirty="0"/>
              </a:p>
              <a:p>
                <a:endParaRPr lang="en-US" sz="2400" dirty="0"/>
              </a:p>
              <a:p>
                <a:r>
                  <a:rPr lang="en-US" sz="2400" dirty="0"/>
                  <a:t>With </a:t>
                </a:r>
                <a:r>
                  <a:rPr lang="en-US" sz="2400" dirty="0" err="1"/>
                  <a:t>ReLU</a:t>
                </a:r>
                <a:r>
                  <a:rPr lang="en-US" sz="2400" dirty="0"/>
                  <a:t>, the derivative is 0 when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&lt;0</m:t>
                    </m:r>
                  </m:oMath>
                </a14:m>
                <a:r>
                  <a:rPr lang="en-US" sz="2400" dirty="0"/>
                  <a:t>. </a:t>
                </a:r>
              </a:p>
              <a:p>
                <a:pPr marL="0" indent="0">
                  <a:buNone/>
                </a:pPr>
                <a:endParaRPr lang="en-US" sz="2000" dirty="0"/>
              </a:p>
              <a:p>
                <a:pPr marL="0" indent="0">
                  <a:buNone/>
                </a:pPr>
                <a:endParaRPr lang="en-US" sz="2000" dirty="0"/>
              </a:p>
              <a:p>
                <a:pPr lvl="1"/>
                <a:endParaRPr lang="en-US" sz="2000" dirty="0"/>
              </a:p>
            </p:txBody>
          </p:sp>
        </mc:Choice>
        <mc:Fallback xmlns="">
          <p:sp>
            <p:nvSpPr>
              <p:cNvPr id="8" name="Content Placeholder 2">
                <a:extLst>
                  <a:ext uri="{FF2B5EF4-FFF2-40B4-BE49-F238E27FC236}">
                    <a16:creationId xmlns:a16="http://schemas.microsoft.com/office/drawing/2014/main" id="{D1FD9E4A-9C01-41C8-B8D7-ECDD237AD679}"/>
                  </a:ext>
                </a:extLst>
              </p:cNvPr>
              <p:cNvSpPr txBox="1">
                <a:spLocks noRot="1" noChangeAspect="1" noMove="1" noResize="1" noEditPoints="1" noAdjustHandles="1" noChangeArrowheads="1" noChangeShapeType="1" noTextEdit="1"/>
              </p:cNvSpPr>
              <p:nvPr/>
            </p:nvSpPr>
            <p:spPr>
              <a:xfrm>
                <a:off x="228600" y="3894522"/>
                <a:ext cx="3657600" cy="2201478"/>
              </a:xfrm>
              <a:prstGeom prst="rect">
                <a:avLst/>
              </a:prstGeom>
              <a:blipFill>
                <a:blip r:embed="rId5"/>
                <a:stretch>
                  <a:fillRect l="-2333" t="-2216" r="-1833" b="-35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FE2BC52-DE00-4EFC-A098-6BC7D892722D}"/>
                  </a:ext>
                </a:extLst>
              </p:cNvPr>
              <p:cNvSpPr txBox="1">
                <a:spLocks/>
              </p:cNvSpPr>
              <p:nvPr/>
            </p:nvSpPr>
            <p:spPr>
              <a:xfrm>
                <a:off x="4015240" y="3894522"/>
                <a:ext cx="4900160" cy="220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Right: </a:t>
                </a:r>
                <a:r>
                  <a:rPr lang="en-US" sz="2400" dirty="0" err="1"/>
                  <a:t>LeakyReLU</a:t>
                </a:r>
                <a:r>
                  <a:rPr lang="en-US" sz="2400" dirty="0"/>
                  <a:t> activation function.</a:t>
                </a:r>
              </a:p>
              <a:p>
                <a:pPr marL="0" indent="0">
                  <a:buNone/>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L</m:t>
                      </m:r>
                      <m:r>
                        <m:rPr>
                          <m:sty m:val="p"/>
                        </m:rPr>
                        <a:rPr lang="en-US" sz="2000" b="0" i="0" smtClean="0">
                          <a:latin typeface="Cambria Math" panose="02040503050406030204" pitchFamily="18" charset="0"/>
                        </a:rPr>
                        <m:t>eakyR</m:t>
                      </m:r>
                      <m:r>
                        <m:rPr>
                          <m:sty m:val="p"/>
                        </m:rPr>
                        <a:rPr lang="en-US" sz="2000">
                          <a:latin typeface="Cambria Math" panose="02040503050406030204" pitchFamily="18" charset="0"/>
                        </a:rPr>
                        <m:t>e</m:t>
                      </m:r>
                      <m:r>
                        <m:rPr>
                          <m:sty m:val="p"/>
                        </m:rPr>
                        <a:rPr lang="en-US" sz="2000" b="0" i="0" smtClean="0">
                          <a:latin typeface="Cambria Math" panose="02040503050406030204" pitchFamily="18" charset="0"/>
                        </a:rPr>
                        <m:t>LU</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𝑥</m:t>
                                </m:r>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≥0</m:t>
                                </m:r>
                              </m:e>
                            </m:mr>
                            <m:mr>
                              <m:e>
                                <m:r>
                                  <a:rPr lang="el-GR" sz="2000" b="0" i="1" smtClean="0">
                                    <a:latin typeface="Cambria Math" panose="02040503050406030204" pitchFamily="18" charset="0"/>
                                  </a:rPr>
                                  <m:t>𝛼</m:t>
                                </m:r>
                                <m:r>
                                  <a:rPr lang="en-US" sz="2000" b="0" i="1" smtClean="0">
                                    <a:latin typeface="Cambria Math" panose="02040503050406030204" pitchFamily="18" charset="0"/>
                                  </a:rPr>
                                  <m:t>𝑥</m:t>
                                </m:r>
                              </m:e>
                              <m:e>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&lt;0</m:t>
                                </m:r>
                              </m:e>
                            </m:mr>
                          </m:m>
                        </m:e>
                      </m:d>
                    </m:oMath>
                  </m:oMathPara>
                </a14:m>
                <a:endParaRPr lang="en-US" sz="2000" dirty="0"/>
              </a:p>
              <a:p>
                <a:r>
                  <a:rPr lang="en-US" sz="2400" dirty="0"/>
                  <a:t>In our code and the figure, </a:t>
                </a:r>
                <a14:m>
                  <m:oMath xmlns:m="http://schemas.openxmlformats.org/officeDocument/2006/math">
                    <m:r>
                      <a:rPr lang="el-GR" sz="2400" i="1">
                        <a:latin typeface="Cambria Math" panose="02040503050406030204" pitchFamily="18" charset="0"/>
                      </a:rPr>
                      <m:t>𝛼</m:t>
                    </m:r>
                    <m:r>
                      <a:rPr lang="en-US" sz="2400" b="0" i="1" smtClean="0">
                        <a:latin typeface="Cambria Math" panose="02040503050406030204" pitchFamily="18" charset="0"/>
                      </a:rPr>
                      <m:t>=0.2</m:t>
                    </m:r>
                  </m:oMath>
                </a14:m>
                <a:r>
                  <a:rPr lang="en-US" sz="2400" dirty="0"/>
                  <a:t>.</a:t>
                </a:r>
              </a:p>
              <a:p>
                <a:r>
                  <a:rPr lang="en-US" sz="2400" dirty="0"/>
                  <a:t>With </a:t>
                </a:r>
                <a:r>
                  <a:rPr lang="en-US" sz="2400" dirty="0" err="1"/>
                  <a:t>LeakyReLU</a:t>
                </a:r>
                <a:r>
                  <a:rPr lang="en-US" sz="2400" dirty="0"/>
                  <a:t>, the derivative is never 0.</a:t>
                </a:r>
              </a:p>
              <a:p>
                <a:pPr marL="0" indent="0">
                  <a:buNone/>
                </a:pPr>
                <a:endParaRPr lang="en-US" sz="2000" dirty="0"/>
              </a:p>
              <a:p>
                <a:pPr lvl="1"/>
                <a:endParaRPr lang="en-US" sz="2000" dirty="0"/>
              </a:p>
            </p:txBody>
          </p:sp>
        </mc:Choice>
        <mc:Fallback xmlns="">
          <p:sp>
            <p:nvSpPr>
              <p:cNvPr id="9" name="Content Placeholder 2">
                <a:extLst>
                  <a:ext uri="{FF2B5EF4-FFF2-40B4-BE49-F238E27FC236}">
                    <a16:creationId xmlns:a16="http://schemas.microsoft.com/office/drawing/2014/main" id="{4FE2BC52-DE00-4EFC-A098-6BC7D892722D}"/>
                  </a:ext>
                </a:extLst>
              </p:cNvPr>
              <p:cNvSpPr txBox="1">
                <a:spLocks noRot="1" noChangeAspect="1" noMove="1" noResize="1" noEditPoints="1" noAdjustHandles="1" noChangeArrowheads="1" noChangeShapeType="1" noTextEdit="1"/>
              </p:cNvSpPr>
              <p:nvPr/>
            </p:nvSpPr>
            <p:spPr>
              <a:xfrm>
                <a:off x="4015240" y="3894522"/>
                <a:ext cx="4900160" cy="2201478"/>
              </a:xfrm>
              <a:prstGeom prst="rect">
                <a:avLst/>
              </a:prstGeom>
              <a:blipFill>
                <a:blip r:embed="rId6"/>
                <a:stretch>
                  <a:fillRect l="-1741" t="-2216" r="-498" b="-36011"/>
                </a:stretch>
              </a:blipFill>
            </p:spPr>
            <p:txBody>
              <a:bodyPr/>
              <a:lstStyle/>
              <a:p>
                <a:r>
                  <a:rPr lang="en-US">
                    <a:noFill/>
                  </a:rPr>
                  <a:t> </a:t>
                </a:r>
              </a:p>
            </p:txBody>
          </p:sp>
        </mc:Fallback>
      </mc:AlternateContent>
      <p:sp>
        <p:nvSpPr>
          <p:cNvPr id="10" name="Slide Number Placeholder 3">
            <a:extLst>
              <a:ext uri="{FF2B5EF4-FFF2-40B4-BE49-F238E27FC236}">
                <a16:creationId xmlns:a16="http://schemas.microsoft.com/office/drawing/2014/main" id="{CA176AC4-4398-400A-834D-C6042ABC0281}"/>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521104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Discriminator</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Key design choices:</a:t>
            </a:r>
          </a:p>
          <a:p>
            <a:pPr lvl="1"/>
            <a:r>
              <a:rPr lang="en-US" sz="2000" dirty="0"/>
              <a:t>No max pooling. Instead, we use strides=2.</a:t>
            </a:r>
          </a:p>
          <a:p>
            <a:pPr lvl="1"/>
            <a:r>
              <a:rPr lang="en-US" sz="2000" dirty="0"/>
              <a:t>Leaky </a:t>
            </a:r>
            <a:r>
              <a:rPr lang="en-US" sz="2000" dirty="0" err="1"/>
              <a:t>ReLU</a:t>
            </a:r>
            <a:r>
              <a:rPr lang="en-US" sz="2000" dirty="0"/>
              <a:t> instead of </a:t>
            </a:r>
            <a:r>
              <a:rPr lang="en-US" sz="2000" dirty="0" err="1"/>
              <a:t>ReLU</a:t>
            </a:r>
            <a:r>
              <a:rPr lang="en-US" sz="2000" dirty="0"/>
              <a:t>.</a:t>
            </a:r>
          </a:p>
          <a:p>
            <a:r>
              <a:rPr lang="en-US" sz="2400" dirty="0"/>
              <a:t>Why these choices?</a:t>
            </a:r>
          </a:p>
          <a:p>
            <a:pPr lvl="1"/>
            <a:r>
              <a:rPr lang="en-US" sz="2000" dirty="0"/>
              <a:t>As mentioned before, GANs can be difficult to train. People using these models have found that some choices tend to lead to better results.</a:t>
            </a:r>
          </a:p>
          <a:p>
            <a:pPr lvl="1"/>
            <a:r>
              <a:rPr lang="en-US" sz="2000" dirty="0"/>
              <a:t>Regarding strides vs. </a:t>
            </a:r>
            <a:r>
              <a:rPr lang="en-US" sz="2000" dirty="0" err="1"/>
              <a:t>max_pooling</a:t>
            </a:r>
            <a:r>
              <a:rPr lang="en-US" sz="2000" dirty="0"/>
              <a:t>: the textbook says that strides work better in preserving information about where features are located.</a:t>
            </a:r>
          </a:p>
        </p:txBody>
      </p:sp>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92951" cy="5056128"/>
          </a:xfrm>
          <a:prstGeom prst="rect">
            <a:avLst/>
          </a:prstGeom>
          <a:noFill/>
        </p:spPr>
        <p:txBody>
          <a:bodyPr wrap="none" rtlCol="0">
            <a:spAutoFit/>
          </a:bodyPr>
          <a:lstStyle/>
          <a:p>
            <a:pPr>
              <a:lnSpc>
                <a:spcPct val="120000"/>
              </a:lnSpc>
            </a:pPr>
            <a:r>
              <a:rPr lang="en-US" dirty="0"/>
              <a:t>discriminator_v2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input_shape</a:t>
            </a:r>
            <a:r>
              <a:rPr lang="en-US" dirty="0"/>
              <a:t>),</a:t>
            </a:r>
          </a:p>
          <a:p>
            <a:pPr>
              <a:lnSpc>
                <a:spcPct val="120000"/>
              </a:lnSpc>
            </a:pPr>
            <a:r>
              <a:rPr lang="en-US" dirty="0"/>
              <a:t>        layers.Conv2D(32, </a:t>
            </a:r>
            <a:r>
              <a:rPr lang="en-US" dirty="0" err="1"/>
              <a:t>kernel_size</a:t>
            </a:r>
            <a:r>
              <a:rPr lang="en-US" dirty="0"/>
              <a:t>=(4,4), </a:t>
            </a:r>
          </a:p>
          <a:p>
            <a:pPr>
              <a:lnSpc>
                <a:spcPct val="120000"/>
              </a:lnSpc>
            </a:pPr>
            <a:r>
              <a:rPr lang="en-US" dirty="0">
                <a:solidFill>
                  <a:srgbClr val="FF0000"/>
                </a:solidFill>
              </a:rPr>
              <a:t>                                  strides=2</a:t>
            </a:r>
            <a:r>
              <a:rPr lang="en-US" dirty="0"/>
              <a:t>, padding="same"),</a:t>
            </a:r>
          </a:p>
          <a:p>
            <a:pPr>
              <a:lnSpc>
                <a:spcPct val="120000"/>
              </a:lnSpc>
            </a:pPr>
            <a:r>
              <a:rPr lang="en-US" dirty="0"/>
              <a:t>        </a:t>
            </a:r>
            <a:r>
              <a:rPr lang="en-US" dirty="0" err="1"/>
              <a:t>layers.</a:t>
            </a:r>
            <a:r>
              <a:rPr lang="en-US" dirty="0" err="1">
                <a:solidFill>
                  <a:srgbClr val="FF0000"/>
                </a:solidFill>
              </a:rPr>
              <a:t>LeakyReLU</a:t>
            </a:r>
            <a:r>
              <a:rPr lang="en-US" dirty="0"/>
              <a:t>(alpha=0.2),</a:t>
            </a:r>
          </a:p>
          <a:p>
            <a:pPr>
              <a:lnSpc>
                <a:spcPct val="120000"/>
              </a:lnSpc>
            </a:pPr>
            <a:r>
              <a:rPr lang="en-US" dirty="0"/>
              <a:t>        layers.Conv2D(64, </a:t>
            </a:r>
            <a:r>
              <a:rPr lang="en-US" dirty="0" err="1"/>
              <a:t>kernel_size</a:t>
            </a:r>
            <a:r>
              <a:rPr lang="en-US" dirty="0"/>
              <a:t>=(4,4), </a:t>
            </a:r>
          </a:p>
          <a:p>
            <a:pPr>
              <a:lnSpc>
                <a:spcPct val="120000"/>
              </a:lnSpc>
            </a:pPr>
            <a:r>
              <a:rPr lang="en-US" dirty="0"/>
              <a:t>                                  </a:t>
            </a:r>
            <a:r>
              <a:rPr lang="en-US" dirty="0">
                <a:solidFill>
                  <a:srgbClr val="FF0000"/>
                </a:solidFill>
              </a:rPr>
              <a:t>strides=2</a:t>
            </a:r>
            <a:r>
              <a:rPr lang="en-US" dirty="0"/>
              <a:t>, padding="same"),</a:t>
            </a:r>
          </a:p>
          <a:p>
            <a:pPr>
              <a:lnSpc>
                <a:spcPct val="120000"/>
              </a:lnSpc>
            </a:pPr>
            <a:r>
              <a:rPr lang="en-US" dirty="0"/>
              <a:t>        </a:t>
            </a:r>
            <a:r>
              <a:rPr lang="en-US" dirty="0" err="1"/>
              <a:t>layers.</a:t>
            </a:r>
            <a:r>
              <a:rPr lang="en-US" dirty="0" err="1">
                <a:solidFill>
                  <a:srgbClr val="FF0000"/>
                </a:solidFill>
              </a:rPr>
              <a:t>LeakyReLU</a:t>
            </a:r>
            <a:r>
              <a:rPr lang="en-US" dirty="0"/>
              <a:t>(alpha=0.2),</a:t>
            </a:r>
          </a:p>
          <a:p>
            <a:pPr>
              <a:lnSpc>
                <a:spcPct val="120000"/>
              </a:lnSpc>
            </a:pPr>
            <a:r>
              <a:rPr lang="en-US" dirty="0"/>
              <a:t>        layers.Conv2D(64,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a:t>
            </a:r>
            <a:r>
              <a:rPr lang="en-US" dirty="0" err="1">
                <a:solidFill>
                  <a:srgbClr val="FF0000"/>
                </a:solidFill>
              </a:rPr>
              <a:t>LeakyReLU</a:t>
            </a:r>
            <a:r>
              <a:rPr lang="en-US" dirty="0"/>
              <a:t>(alpha=0.2),</a:t>
            </a:r>
          </a:p>
          <a:p>
            <a:pPr>
              <a:lnSpc>
                <a:spcPct val="120000"/>
              </a:lnSpc>
            </a:pPr>
            <a:r>
              <a:rPr lang="en-US" dirty="0"/>
              <a:t>        </a:t>
            </a:r>
            <a:r>
              <a:rPr lang="en-US" dirty="0" err="1"/>
              <a:t>layers.Flatten</a:t>
            </a:r>
            <a:r>
              <a:rPr lang="en-US" dirty="0"/>
              <a:t>(),</a:t>
            </a:r>
          </a:p>
          <a:p>
            <a:pPr>
              <a:lnSpc>
                <a:spcPct val="120000"/>
              </a:lnSpc>
            </a:pPr>
            <a:r>
              <a:rPr lang="en-US" dirty="0"/>
              <a:t>        </a:t>
            </a:r>
            <a:r>
              <a:rPr lang="en-US" dirty="0" err="1"/>
              <a:t>layers.Dropout</a:t>
            </a:r>
            <a:r>
              <a:rPr lang="en-US" dirty="0"/>
              <a:t>(0.2),</a:t>
            </a:r>
          </a:p>
          <a:p>
            <a:pPr>
              <a:lnSpc>
                <a:spcPct val="120000"/>
              </a:lnSpc>
            </a:pPr>
            <a:r>
              <a:rPr lang="en-US" dirty="0"/>
              <a:t>        </a:t>
            </a:r>
            <a:r>
              <a:rPr lang="en-US" dirty="0" err="1"/>
              <a:t>layers.Dense</a:t>
            </a:r>
            <a:r>
              <a:rPr lang="en-US" dirty="0"/>
              <a:t>(1, activation="sigmoid"),</a:t>
            </a:r>
          </a:p>
          <a:p>
            <a:pPr>
              <a:lnSpc>
                <a:spcPct val="120000"/>
              </a:lnSpc>
            </a:pPr>
            <a:r>
              <a:rPr lang="en-US" dirty="0"/>
              <a:t>    ])</a:t>
            </a:r>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1881118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solidFill>
                  <a:srgbClr val="FF0000"/>
                </a:solidFill>
              </a:rPr>
              <a:t>keras.Input</a:t>
            </a:r>
            <a:r>
              <a:rPr lang="en-US" dirty="0">
                <a:solidFill>
                  <a:srgbClr val="FF0000"/>
                </a:solidFill>
              </a:rPr>
              <a:t>(shape=(</a:t>
            </a:r>
            <a:r>
              <a:rPr lang="en-US" dirty="0" err="1">
                <a:solidFill>
                  <a:srgbClr val="FF0000"/>
                </a:solidFill>
              </a:rPr>
              <a:t>latent_dim</a:t>
            </a:r>
            <a:r>
              <a:rPr lang="en-US" dirty="0">
                <a:solidFill>
                  <a:srgbClr val="FF0000"/>
                </a:solidFill>
              </a:rPr>
              <a:t>,)),</a:t>
            </a:r>
          </a:p>
          <a:p>
            <a:pPr>
              <a:lnSpc>
                <a:spcPct val="120000"/>
              </a:lnSpc>
            </a:pPr>
            <a:r>
              <a:rPr lang="en-US" dirty="0"/>
              <a:t>        </a:t>
            </a:r>
            <a:r>
              <a:rPr lang="en-US" dirty="0" err="1"/>
              <a:t>layers.Dense</a:t>
            </a:r>
            <a:r>
              <a:rPr lang="en-US" dirty="0"/>
              <a:t>(7 * 7 * 8),</a:t>
            </a:r>
          </a:p>
          <a:p>
            <a:pPr>
              <a:lnSpc>
                <a:spcPct val="120000"/>
              </a:lnSpc>
            </a:pPr>
            <a:r>
              <a:rPr lang="en-US" dirty="0"/>
              <a:t>        </a:t>
            </a:r>
            <a:r>
              <a:rPr lang="en-US" dirty="0" err="1"/>
              <a:t>layers.Reshape</a:t>
            </a:r>
            <a:r>
              <a:rPr lang="en-US" dirty="0"/>
              <a:t>((7, 7, 8)),</a:t>
            </a:r>
          </a:p>
          <a:p>
            <a:pPr>
              <a:lnSpc>
                <a:spcPct val="120000"/>
              </a:lnSpc>
            </a:pPr>
            <a:r>
              <a:rPr lang="en-US" dirty="0"/>
              <a:t>        layers.Conv2DTranspose(64,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layers.LeakyReLU</a:t>
            </a:r>
            <a:r>
              <a:rPr lang="en-US" dirty="0"/>
              <a:t>(alpha=0.2),</a:t>
            </a:r>
          </a:p>
          <a:p>
            <a:pPr>
              <a:lnSpc>
                <a:spcPct val="120000"/>
              </a:lnSpc>
            </a:pPr>
            <a:r>
              <a:rPr lang="en-US" dirty="0"/>
              <a:t>        layers.Conv2D(1, </a:t>
            </a:r>
            <a:r>
              <a:rPr lang="en-US" dirty="0" err="1"/>
              <a:t>kernel_size</a:t>
            </a:r>
            <a:r>
              <a:rPr lang="en-US" dirty="0"/>
              <a:t>=5, </a:t>
            </a:r>
          </a:p>
          <a:p>
            <a:pPr>
              <a:lnSpc>
                <a:spcPct val="120000"/>
              </a:lnSpc>
            </a:pPr>
            <a:r>
              <a:rPr lang="en-US" dirty="0"/>
              <a:t>                                   padding="same", </a:t>
            </a:r>
          </a:p>
          <a:p>
            <a:pPr>
              <a:lnSpc>
                <a:spcPct val="120000"/>
              </a:lnSpc>
            </a:pPr>
            <a:r>
              <a:rPr lang="en-US" dirty="0"/>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Input: a random vector (so that the output is different each time).</a:t>
            </a:r>
          </a:p>
          <a:p>
            <a:r>
              <a:rPr lang="en-US" sz="2400" dirty="0"/>
              <a:t>The dimensionality of the vector is a hyperparameter.</a:t>
            </a:r>
          </a:p>
          <a:p>
            <a:pPr lvl="1"/>
            <a:r>
              <a:rPr lang="en-US" sz="2000" dirty="0" err="1"/>
              <a:t>latent_dim</a:t>
            </a:r>
            <a:r>
              <a:rPr lang="en-US" sz="2000" dirty="0"/>
              <a:t> = 64 in the code.</a:t>
            </a:r>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20708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Synthetic Data</a:t>
            </a:r>
          </a:p>
        </p:txBody>
      </p:sp>
      <p:sp>
        <p:nvSpPr>
          <p:cNvPr id="3" name="Content Placeholder 2"/>
          <p:cNvSpPr>
            <a:spLocks noGrp="1"/>
          </p:cNvSpPr>
          <p:nvPr>
            <p:ph idx="1"/>
          </p:nvPr>
        </p:nvSpPr>
        <p:spPr/>
        <p:txBody>
          <a:bodyPr/>
          <a:lstStyle/>
          <a:p>
            <a:r>
              <a:rPr lang="en-US" sz="2400" dirty="0"/>
              <a:t>What are possible uses of synthetic data?</a:t>
            </a:r>
          </a:p>
          <a:p>
            <a:r>
              <a:rPr lang="en-US" sz="2400" dirty="0"/>
              <a:t>Synthetic data is often used as training data, especially when “real” data is not as abundant as we would like.</a:t>
            </a:r>
          </a:p>
          <a:p>
            <a:r>
              <a:rPr lang="en-US" sz="2400" dirty="0"/>
              <a:t>One example is hand pose estimation.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9" name="Text Box 3"/>
          <p:cNvSpPr txBox="1">
            <a:spLocks noChangeArrowheads="1"/>
          </p:cNvSpPr>
          <p:nvPr/>
        </p:nvSpPr>
        <p:spPr bwMode="auto">
          <a:xfrm>
            <a:off x="1752600" y="35052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rgbClr val="BEFF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600000"/>
                </a:solidFill>
                <a:effectLst/>
                <a:uLnTx/>
                <a:uFillTx/>
              </a:rPr>
              <a:t>input image </a:t>
            </a:r>
          </a:p>
        </p:txBody>
      </p:sp>
      <p:pic>
        <p:nvPicPr>
          <p:cNvPr id="10" name="Picture 6" descr="result_queries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079500" y="3994150"/>
            <a:ext cx="3492500" cy="26209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8"/>
          <p:cNvCxnSpPr>
            <a:cxnSpLocks noChangeShapeType="1"/>
          </p:cNvCxnSpPr>
          <p:nvPr/>
        </p:nvCxnSpPr>
        <p:spPr bwMode="auto">
          <a:xfrm>
            <a:off x="4800600" y="5374025"/>
            <a:ext cx="1219200" cy="0"/>
          </a:xfrm>
          <a:prstGeom prst="straightConnector1">
            <a:avLst/>
          </a:prstGeom>
          <a:noFill/>
          <a:ln w="127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6172200" y="4267200"/>
            <a:ext cx="2667000" cy="2025650"/>
          </a:xfrm>
          <a:prstGeom prst="rect">
            <a:avLst/>
          </a:prstGeom>
          <a:solidFill>
            <a:srgbClr val="BBE0E3"/>
          </a:solidFill>
          <a:ln w="25400">
            <a:solidFill>
              <a:srgbClr val="33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Hand pose: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Hand shape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3D hand orientation.</a:t>
            </a:r>
          </a:p>
        </p:txBody>
      </p:sp>
    </p:spTree>
    <p:extLst>
      <p:ext uri="{BB962C8B-B14F-4D97-AF65-F5344CB8AC3E}">
        <p14:creationId xmlns:p14="http://schemas.microsoft.com/office/powerpoint/2010/main" val="1365029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latent_dim</a:t>
            </a:r>
            <a:r>
              <a:rPr lang="en-US" dirty="0"/>
              <a:t>,)),</a:t>
            </a:r>
          </a:p>
          <a:p>
            <a:pPr>
              <a:lnSpc>
                <a:spcPct val="120000"/>
              </a:lnSpc>
            </a:pPr>
            <a:r>
              <a:rPr lang="en-US" dirty="0"/>
              <a:t>        </a:t>
            </a:r>
            <a:r>
              <a:rPr lang="en-US" dirty="0" err="1">
                <a:solidFill>
                  <a:srgbClr val="FF0000"/>
                </a:solidFill>
              </a:rPr>
              <a:t>layers.Dense</a:t>
            </a:r>
            <a:r>
              <a:rPr lang="en-US" dirty="0">
                <a:solidFill>
                  <a:srgbClr val="FF0000"/>
                </a:solidFill>
              </a:rPr>
              <a:t>(7 * 7 * 8),</a:t>
            </a:r>
          </a:p>
          <a:p>
            <a:pPr>
              <a:lnSpc>
                <a:spcPct val="120000"/>
              </a:lnSpc>
            </a:pPr>
            <a:r>
              <a:rPr lang="en-US" dirty="0">
                <a:solidFill>
                  <a:srgbClr val="FF0000"/>
                </a:solidFill>
              </a:rPr>
              <a:t>        </a:t>
            </a:r>
            <a:r>
              <a:rPr lang="en-US" dirty="0" err="1">
                <a:solidFill>
                  <a:srgbClr val="FF0000"/>
                </a:solidFill>
              </a:rPr>
              <a:t>layers.Reshape</a:t>
            </a:r>
            <a:r>
              <a:rPr lang="en-US" dirty="0">
                <a:solidFill>
                  <a:srgbClr val="FF0000"/>
                </a:solidFill>
              </a:rPr>
              <a:t>((7, 7, 8)),</a:t>
            </a:r>
          </a:p>
          <a:p>
            <a:pPr>
              <a:lnSpc>
                <a:spcPct val="120000"/>
              </a:lnSpc>
            </a:pPr>
            <a:r>
              <a:rPr lang="en-US" dirty="0"/>
              <a:t>        layers.Conv2DTranspose(64,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layers.LeakyReLU</a:t>
            </a:r>
            <a:r>
              <a:rPr lang="en-US" dirty="0"/>
              <a:t>(alpha=0.2),</a:t>
            </a:r>
          </a:p>
          <a:p>
            <a:pPr>
              <a:lnSpc>
                <a:spcPct val="120000"/>
              </a:lnSpc>
            </a:pPr>
            <a:r>
              <a:rPr lang="en-US" dirty="0"/>
              <a:t>        layers.Conv2D(1, </a:t>
            </a:r>
            <a:r>
              <a:rPr lang="en-US" dirty="0" err="1"/>
              <a:t>kernel_size</a:t>
            </a:r>
            <a:r>
              <a:rPr lang="en-US" dirty="0"/>
              <a:t>=5, </a:t>
            </a:r>
          </a:p>
          <a:p>
            <a:pPr>
              <a:lnSpc>
                <a:spcPct val="120000"/>
              </a:lnSpc>
            </a:pPr>
            <a:r>
              <a:rPr lang="en-US" dirty="0"/>
              <a:t>                                   padding="same", </a:t>
            </a:r>
          </a:p>
          <a:p>
            <a:pPr>
              <a:lnSpc>
                <a:spcPct val="120000"/>
              </a:lnSpc>
            </a:pPr>
            <a:r>
              <a:rPr lang="en-US" dirty="0"/>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We then do a matrix multiplication layer.</a:t>
            </a:r>
          </a:p>
          <a:p>
            <a:pPr lvl="1"/>
            <a:r>
              <a:rPr lang="en-US" sz="2000" dirty="0"/>
              <a:t>Dense layer, no activation.</a:t>
            </a:r>
          </a:p>
          <a:p>
            <a:r>
              <a:rPr lang="en-US" sz="2400" dirty="0"/>
              <a:t>We reshape the result to a 7x7x8 array.</a:t>
            </a:r>
          </a:p>
          <a:p>
            <a:pPr lvl="1"/>
            <a:r>
              <a:rPr lang="en-US" sz="2000" dirty="0"/>
              <a:t>7 rows, 7 columns, 8 channels.</a:t>
            </a:r>
          </a:p>
          <a:p>
            <a:pPr marL="457200" lvl="1" indent="0">
              <a:buNone/>
            </a:pPr>
            <a:endParaRPr lang="en-US" sz="20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144164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latent_dim</a:t>
            </a:r>
            <a:r>
              <a:rPr lang="en-US" dirty="0"/>
              <a:t>,)),</a:t>
            </a:r>
          </a:p>
          <a:p>
            <a:pPr>
              <a:lnSpc>
                <a:spcPct val="120000"/>
              </a:lnSpc>
            </a:pPr>
            <a:r>
              <a:rPr lang="en-US" dirty="0"/>
              <a:t>        </a:t>
            </a:r>
            <a:r>
              <a:rPr lang="en-US" dirty="0" err="1"/>
              <a:t>layers.Dense</a:t>
            </a:r>
            <a:r>
              <a:rPr lang="en-US" dirty="0"/>
              <a:t>(7 * 7 * 8),</a:t>
            </a:r>
          </a:p>
          <a:p>
            <a:pPr>
              <a:lnSpc>
                <a:spcPct val="120000"/>
              </a:lnSpc>
            </a:pPr>
            <a:r>
              <a:rPr lang="en-US" dirty="0"/>
              <a:t>        </a:t>
            </a:r>
            <a:r>
              <a:rPr lang="en-US" dirty="0" err="1"/>
              <a:t>layers.Reshape</a:t>
            </a:r>
            <a:r>
              <a:rPr lang="en-US" dirty="0"/>
              <a:t>((7, 7, 8)),</a:t>
            </a:r>
          </a:p>
          <a:p>
            <a:pPr>
              <a:lnSpc>
                <a:spcPct val="120000"/>
              </a:lnSpc>
            </a:pPr>
            <a:r>
              <a:rPr lang="en-US" dirty="0"/>
              <a:t>        </a:t>
            </a:r>
            <a:r>
              <a:rPr lang="en-US" dirty="0">
                <a:solidFill>
                  <a:srgbClr val="FF0000"/>
                </a:solidFill>
              </a:rPr>
              <a:t>layers.Conv2DTranspose(64, </a:t>
            </a:r>
            <a:r>
              <a:rPr lang="en-US" dirty="0" err="1">
                <a:solidFill>
                  <a:srgbClr val="FF0000"/>
                </a:solidFill>
              </a:rPr>
              <a:t>kernel_size</a:t>
            </a:r>
            <a:r>
              <a:rPr lang="en-US" dirty="0">
                <a:solidFill>
                  <a:srgbClr val="FF0000"/>
                </a:solidFill>
              </a:rPr>
              <a:t>=4, </a:t>
            </a:r>
          </a:p>
          <a:p>
            <a:pPr>
              <a:lnSpc>
                <a:spcPct val="120000"/>
              </a:lnSpc>
            </a:pPr>
            <a:r>
              <a:rPr lang="en-US" dirty="0">
                <a:solidFill>
                  <a:srgbClr val="FF0000"/>
                </a:solidFill>
              </a:rPr>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layers.LeakyReLU</a:t>
            </a:r>
            <a:r>
              <a:rPr lang="en-US" dirty="0"/>
              <a:t>(alpha=0.2),</a:t>
            </a:r>
          </a:p>
          <a:p>
            <a:pPr>
              <a:lnSpc>
                <a:spcPct val="120000"/>
              </a:lnSpc>
            </a:pPr>
            <a:r>
              <a:rPr lang="en-US" dirty="0"/>
              <a:t>        layers.Conv2D(1, </a:t>
            </a:r>
            <a:r>
              <a:rPr lang="en-US" dirty="0" err="1"/>
              <a:t>kernel_size</a:t>
            </a:r>
            <a:r>
              <a:rPr lang="en-US" dirty="0"/>
              <a:t>=5, </a:t>
            </a:r>
          </a:p>
          <a:p>
            <a:pPr>
              <a:lnSpc>
                <a:spcPct val="120000"/>
              </a:lnSpc>
            </a:pPr>
            <a:r>
              <a:rPr lang="en-US" dirty="0"/>
              <a:t>                                   padding="same", </a:t>
            </a:r>
          </a:p>
          <a:p>
            <a:pPr>
              <a:lnSpc>
                <a:spcPct val="120000"/>
              </a:lnSpc>
            </a:pPr>
            <a:r>
              <a:rPr lang="en-US" dirty="0"/>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We then apply a Deconvolution operation, also called a </a:t>
                </a:r>
                <a:r>
                  <a:rPr lang="en-US" sz="2400" b="1" u="sng" dirty="0"/>
                  <a:t>transposed convolution</a:t>
                </a:r>
                <a:r>
                  <a:rPr lang="en-US" sz="2400" dirty="0"/>
                  <a:t> operation.</a:t>
                </a:r>
              </a:p>
              <a:p>
                <a:pPr lvl="1"/>
                <a:r>
                  <a:rPr lang="en-US" sz="2000" dirty="0"/>
                  <a:t>This is implemented by a Conv2DTranspose layer in </a:t>
                </a:r>
                <a:r>
                  <a:rPr lang="en-US" sz="2000" dirty="0" err="1"/>
                  <a:t>Keras</a:t>
                </a:r>
                <a:r>
                  <a:rPr lang="en-US" sz="2000" dirty="0"/>
                  <a:t>.</a:t>
                </a:r>
              </a:p>
              <a:p>
                <a:r>
                  <a:rPr lang="en-US" sz="2400" dirty="0"/>
                  <a:t>Deconvolution is the inverse operation of a convolution.</a:t>
                </a:r>
              </a:p>
              <a:p>
                <a:pPr lvl="1"/>
                <a:r>
                  <a:rPr lang="en-US" sz="2000" dirty="0"/>
                  <a:t>Let </a:t>
                </a:r>
                <a14:m>
                  <m:oMath xmlns:m="http://schemas.openxmlformats.org/officeDocument/2006/math">
                    <m:r>
                      <a:rPr lang="en-US" sz="2000" b="0" i="1" dirty="0" smtClean="0">
                        <a:latin typeface="Cambria Math" panose="02040503050406030204" pitchFamily="18" charset="0"/>
                      </a:rPr>
                      <m:t>𝐹</m:t>
                    </m:r>
                  </m:oMath>
                </a14:m>
                <a:r>
                  <a:rPr lang="en-US" sz="2000" dirty="0"/>
                  <a:t> be a convolution function that maps an </a:t>
                </a:r>
                <a14:m>
                  <m:oMath xmlns:m="http://schemas.openxmlformats.org/officeDocument/2006/math">
                    <m:r>
                      <a:rPr lang="en-US" sz="2000" i="1" dirty="0" smtClean="0">
                        <a:latin typeface="Cambria Math" panose="02040503050406030204" pitchFamily="18" charset="0"/>
                      </a:rPr>
                      <m:t>𝑅</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𝐶</m:t>
                    </m:r>
                    <m:r>
                      <a:rPr lang="en-US" sz="2000" b="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𝐵</m:t>
                    </m:r>
                  </m:oMath>
                </a14:m>
                <a:r>
                  <a:rPr lang="en-US" sz="2000" dirty="0"/>
                  <a:t> array to an </a:t>
                </a:r>
                <a14:m>
                  <m:oMath xmlns:m="http://schemas.openxmlformats.org/officeDocument/2006/math">
                    <m:r>
                      <a:rPr lang="en-US" sz="2000" i="1" dirty="0" smtClean="0">
                        <a:latin typeface="Cambria Math" panose="02040503050406030204" pitchFamily="18" charset="0"/>
                      </a:rPr>
                      <m:t>𝑅</m:t>
                    </m:r>
                    <m:r>
                      <a:rPr lang="en-US" sz="2000" b="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𝐶</m:t>
                    </m:r>
                    <m:r>
                      <a:rPr lang="en-US" sz="2000" b="0" i="1" dirty="0" smtClean="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𝐵</m:t>
                    </m:r>
                    <m:r>
                      <a:rPr lang="en-US" sz="2000" b="0" i="1" dirty="0" smtClean="0">
                        <a:latin typeface="Cambria Math" panose="02040503050406030204" pitchFamily="18" charset="0"/>
                      </a:rPr>
                      <m:t>′</m:t>
                    </m:r>
                  </m:oMath>
                </a14:m>
                <a:r>
                  <a:rPr lang="en-US" sz="2000" dirty="0"/>
                  <a:t> array.</a:t>
                </a:r>
              </a:p>
              <a:p>
                <a:pPr lvl="1"/>
                <a:r>
                  <a:rPr lang="en-US" sz="2000" dirty="0"/>
                  <a:t>Then, </a:t>
                </a:r>
                <a14:m>
                  <m:oMath xmlns:m="http://schemas.openxmlformats.org/officeDocument/2006/math">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𝐹</m:t>
                        </m:r>
                      </m:e>
                      <m:sup>
                        <m:r>
                          <a:rPr lang="en-US" sz="2000" b="0" i="1" dirty="0" smtClean="0">
                            <a:latin typeface="Cambria Math" panose="02040503050406030204" pitchFamily="18" charset="0"/>
                          </a:rPr>
                          <m:t>−1</m:t>
                        </m:r>
                      </m:sup>
                    </m:sSup>
                  </m:oMath>
                </a14:m>
                <a:r>
                  <a:rPr lang="en-US" sz="2000" dirty="0"/>
                  <a:t> is a deconvolution function. It maps an </a:t>
                </a:r>
                <a14:m>
                  <m:oMath xmlns:m="http://schemas.openxmlformats.org/officeDocument/2006/math">
                    <m:r>
                      <a:rPr lang="en-US" sz="2000" i="1" dirty="0" smtClean="0">
                        <a:latin typeface="Cambria Math" panose="02040503050406030204" pitchFamily="18" charset="0"/>
                      </a:rPr>
                      <m:t>𝑅</m:t>
                    </m:r>
                    <m:r>
                      <a:rPr lang="en-US" sz="2000" b="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𝐶</m:t>
                    </m:r>
                    <m:r>
                      <a:rPr lang="en-US" sz="2000" b="0" i="1" dirty="0" smtClean="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𝐵</m:t>
                    </m:r>
                    <m:r>
                      <a:rPr lang="en-US" sz="2000" b="0" i="1" dirty="0" smtClean="0">
                        <a:latin typeface="Cambria Math" panose="02040503050406030204" pitchFamily="18" charset="0"/>
                      </a:rPr>
                      <m:t>′</m:t>
                    </m:r>
                  </m:oMath>
                </a14:m>
                <a:r>
                  <a:rPr lang="en-US" sz="2000" dirty="0"/>
                  <a:t> array to an </a:t>
                </a:r>
                <a14:m>
                  <m:oMath xmlns:m="http://schemas.openxmlformats.org/officeDocument/2006/math">
                    <m:r>
                      <a:rPr lang="en-US" sz="2000" i="1" dirty="0" smtClean="0">
                        <a:latin typeface="Cambria Math" panose="02040503050406030204" pitchFamily="18" charset="0"/>
                      </a:rPr>
                      <m:t>𝑅</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𝐶</m:t>
                    </m:r>
                    <m:r>
                      <a:rPr lang="en-US" sz="2000" b="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rPr>
                      <m:t>𝐵</m:t>
                    </m:r>
                  </m:oMath>
                </a14:m>
                <a:r>
                  <a:rPr lang="en-US" sz="2000" dirty="0"/>
                  <a:t> array.</a:t>
                </a:r>
              </a:p>
              <a:p>
                <a:endParaRPr lang="en-US" sz="2400" dirty="0"/>
              </a:p>
            </p:txBody>
          </p:sp>
        </mc:Choice>
        <mc:Fallback xmlns="">
          <p:sp>
            <p:nvSpPr>
              <p:cNvPr id="3" name="Content Placeholder 2">
                <a:extLst>
                  <a:ext uri="{FF2B5EF4-FFF2-40B4-BE49-F238E27FC236}">
                    <a16:creationId xmlns:a16="http://schemas.microsoft.com/office/drawing/2014/main" id="{9BC8200D-8E6B-445C-9EFD-AD5D4AC192D5}"/>
                  </a:ext>
                </a:extLst>
              </p:cNvPr>
              <p:cNvSpPr>
                <a:spLocks noGrp="1" noRot="1" noChangeAspect="1" noMove="1" noResize="1" noEditPoints="1" noAdjustHandles="1" noChangeArrowheads="1" noChangeShapeType="1" noTextEdit="1"/>
              </p:cNvSpPr>
              <p:nvPr>
                <p:ph idx="1"/>
              </p:nvPr>
            </p:nvSpPr>
            <p:spPr>
              <a:xfrm>
                <a:off x="4724400" y="1371600"/>
                <a:ext cx="4267200" cy="3416320"/>
              </a:xfrm>
              <a:blipFill>
                <a:blip r:embed="rId3"/>
                <a:stretch>
                  <a:fillRect l="-1857" t="-1429" r="-1857" b="-50893"/>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35426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latent_dim</a:t>
            </a:r>
            <a:r>
              <a:rPr lang="en-US" dirty="0"/>
              <a:t>,)),</a:t>
            </a:r>
          </a:p>
          <a:p>
            <a:pPr>
              <a:lnSpc>
                <a:spcPct val="120000"/>
              </a:lnSpc>
            </a:pPr>
            <a:r>
              <a:rPr lang="en-US" dirty="0"/>
              <a:t>        </a:t>
            </a:r>
            <a:r>
              <a:rPr lang="en-US" dirty="0" err="1"/>
              <a:t>layers.Dense</a:t>
            </a:r>
            <a:r>
              <a:rPr lang="en-US" dirty="0"/>
              <a:t>(7 * 7 * 8),</a:t>
            </a:r>
          </a:p>
          <a:p>
            <a:pPr>
              <a:lnSpc>
                <a:spcPct val="120000"/>
              </a:lnSpc>
            </a:pPr>
            <a:r>
              <a:rPr lang="en-US" dirty="0"/>
              <a:t>        </a:t>
            </a:r>
            <a:r>
              <a:rPr lang="en-US" dirty="0" err="1"/>
              <a:t>layers.Reshape</a:t>
            </a:r>
            <a:r>
              <a:rPr lang="en-US" dirty="0"/>
              <a:t>((7, 7, 8)),</a:t>
            </a:r>
          </a:p>
          <a:p>
            <a:pPr>
              <a:lnSpc>
                <a:spcPct val="120000"/>
              </a:lnSpc>
            </a:pPr>
            <a:r>
              <a:rPr lang="en-US" dirty="0"/>
              <a:t>        </a:t>
            </a:r>
            <a:r>
              <a:rPr lang="en-US" dirty="0">
                <a:solidFill>
                  <a:srgbClr val="FF0000"/>
                </a:solidFill>
              </a:rPr>
              <a:t>layers.Conv2DTranspose(64, </a:t>
            </a:r>
            <a:r>
              <a:rPr lang="en-US" dirty="0" err="1">
                <a:solidFill>
                  <a:srgbClr val="FF0000"/>
                </a:solidFill>
              </a:rPr>
              <a:t>kernel_size</a:t>
            </a:r>
            <a:r>
              <a:rPr lang="en-US" dirty="0">
                <a:solidFill>
                  <a:srgbClr val="FF0000"/>
                </a:solidFill>
              </a:rPr>
              <a:t>=4, </a:t>
            </a:r>
          </a:p>
          <a:p>
            <a:pPr>
              <a:lnSpc>
                <a:spcPct val="120000"/>
              </a:lnSpc>
            </a:pPr>
            <a:r>
              <a:rPr lang="en-US" dirty="0">
                <a:solidFill>
                  <a:srgbClr val="FF0000"/>
                </a:solidFill>
              </a:rPr>
              <a:t>                                    strides=2, padding="same"),</a:t>
            </a:r>
          </a:p>
          <a:p>
            <a:pPr>
              <a:lnSpc>
                <a:spcPct val="120000"/>
              </a:lnSpc>
            </a:pPr>
            <a:r>
              <a:rPr lang="en-US" dirty="0"/>
              <a:t>        </a:t>
            </a:r>
            <a:r>
              <a:rPr lang="en-US" dirty="0" err="1">
                <a:solidFill>
                  <a:srgbClr val="FF0000"/>
                </a:solidFill>
              </a:rPr>
              <a:t>layers.LeakyReLU</a:t>
            </a:r>
            <a:r>
              <a:rPr lang="en-US" dirty="0">
                <a:solidFill>
                  <a:srgbClr val="FF0000"/>
                </a:solidFill>
              </a:rPr>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layers.LeakyReLU</a:t>
            </a:r>
            <a:r>
              <a:rPr lang="en-US" dirty="0"/>
              <a:t>(alpha=0.2),</a:t>
            </a:r>
          </a:p>
          <a:p>
            <a:pPr>
              <a:lnSpc>
                <a:spcPct val="120000"/>
              </a:lnSpc>
            </a:pPr>
            <a:r>
              <a:rPr lang="en-US" dirty="0"/>
              <a:t>        layers.Conv2D(1, </a:t>
            </a:r>
            <a:r>
              <a:rPr lang="en-US" dirty="0" err="1"/>
              <a:t>kernel_size</a:t>
            </a:r>
            <a:r>
              <a:rPr lang="en-US" dirty="0"/>
              <a:t>=5, </a:t>
            </a:r>
          </a:p>
          <a:p>
            <a:pPr>
              <a:lnSpc>
                <a:spcPct val="120000"/>
              </a:lnSpc>
            </a:pPr>
            <a:r>
              <a:rPr lang="en-US" dirty="0"/>
              <a:t>                                   padding="same", </a:t>
            </a:r>
          </a:p>
          <a:p>
            <a:pPr>
              <a:lnSpc>
                <a:spcPct val="120000"/>
              </a:lnSpc>
            </a:pPr>
            <a:r>
              <a:rPr lang="en-US" dirty="0"/>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A good reference in deconvolutions is this paper:</a:t>
            </a:r>
            <a:br>
              <a:rPr lang="en-US" sz="2400" dirty="0"/>
            </a:br>
            <a:endParaRPr lang="en-US" sz="2400" dirty="0"/>
          </a:p>
          <a:p>
            <a:pPr marL="457200" lvl="1" indent="0">
              <a:buNone/>
            </a:pPr>
            <a:r>
              <a:rPr lang="en-US" sz="2000" dirty="0"/>
              <a:t>“A guide to convolution arithmetic for deep learning”, by Vincent Dumoulin, and Francesco </a:t>
            </a:r>
            <a:r>
              <a:rPr lang="en-US" sz="2000" dirty="0" err="1"/>
              <a:t>Visin</a:t>
            </a:r>
            <a:r>
              <a:rPr lang="en-US" sz="2000" dirty="0"/>
              <a:t>.</a:t>
            </a:r>
          </a:p>
          <a:p>
            <a:pPr marL="457200" lvl="1" indent="0">
              <a:buNone/>
            </a:pPr>
            <a:br>
              <a:rPr lang="en-US" sz="1600" dirty="0"/>
            </a:br>
            <a:r>
              <a:rPr lang="en-US" sz="1600" dirty="0">
                <a:hlinkClick r:id="rId3"/>
              </a:rPr>
              <a:t>https://arxiv.org/pdf/1603.07285v1.pdf</a:t>
            </a:r>
            <a:endParaRPr lang="en-US" sz="1600" dirty="0"/>
          </a:p>
          <a:p>
            <a:pPr marL="457200" lvl="1" indent="0">
              <a:buNone/>
            </a:pPr>
            <a:endParaRPr lang="en-US" sz="20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329744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latent_dim</a:t>
            </a:r>
            <a:r>
              <a:rPr lang="en-US" dirty="0"/>
              <a:t>,)),</a:t>
            </a:r>
          </a:p>
          <a:p>
            <a:pPr>
              <a:lnSpc>
                <a:spcPct val="120000"/>
              </a:lnSpc>
            </a:pPr>
            <a:r>
              <a:rPr lang="en-US" dirty="0"/>
              <a:t>        </a:t>
            </a:r>
            <a:r>
              <a:rPr lang="en-US" dirty="0" err="1"/>
              <a:t>layers.Dense</a:t>
            </a:r>
            <a:r>
              <a:rPr lang="en-US" dirty="0"/>
              <a:t>(7 * 7 * 8),</a:t>
            </a:r>
          </a:p>
          <a:p>
            <a:pPr>
              <a:lnSpc>
                <a:spcPct val="120000"/>
              </a:lnSpc>
            </a:pPr>
            <a:r>
              <a:rPr lang="en-US" dirty="0"/>
              <a:t>        </a:t>
            </a:r>
            <a:r>
              <a:rPr lang="en-US" dirty="0" err="1"/>
              <a:t>layers.Reshape</a:t>
            </a:r>
            <a:r>
              <a:rPr lang="en-US" dirty="0"/>
              <a:t>((7, 7, 8)),</a:t>
            </a:r>
          </a:p>
          <a:p>
            <a:pPr>
              <a:lnSpc>
                <a:spcPct val="120000"/>
              </a:lnSpc>
            </a:pPr>
            <a:r>
              <a:rPr lang="en-US" dirty="0"/>
              <a:t>        </a:t>
            </a:r>
            <a:r>
              <a:rPr lang="en-US" dirty="0">
                <a:solidFill>
                  <a:srgbClr val="FF0000"/>
                </a:solidFill>
              </a:rPr>
              <a:t>layers.Conv2DTranspose(64, </a:t>
            </a:r>
            <a:r>
              <a:rPr lang="en-US" dirty="0" err="1">
                <a:solidFill>
                  <a:srgbClr val="FF0000"/>
                </a:solidFill>
              </a:rPr>
              <a:t>kernel_size</a:t>
            </a:r>
            <a:r>
              <a:rPr lang="en-US" dirty="0">
                <a:solidFill>
                  <a:srgbClr val="FF0000"/>
                </a:solidFill>
              </a:rPr>
              <a:t>=4, </a:t>
            </a:r>
          </a:p>
          <a:p>
            <a:pPr>
              <a:lnSpc>
                <a:spcPct val="120000"/>
              </a:lnSpc>
            </a:pPr>
            <a:r>
              <a:rPr lang="en-US" dirty="0">
                <a:solidFill>
                  <a:srgbClr val="FF0000"/>
                </a:solidFill>
              </a:rPr>
              <a:t>                                    strides=2, padding="same"),</a:t>
            </a:r>
          </a:p>
          <a:p>
            <a:pPr>
              <a:lnSpc>
                <a:spcPct val="120000"/>
              </a:lnSpc>
            </a:pPr>
            <a:r>
              <a:rPr lang="en-US" dirty="0"/>
              <a:t>        </a:t>
            </a:r>
            <a:r>
              <a:rPr lang="en-US" dirty="0" err="1">
                <a:solidFill>
                  <a:srgbClr val="FF0000"/>
                </a:solidFill>
              </a:rPr>
              <a:t>layers.LeakyReLU</a:t>
            </a:r>
            <a:r>
              <a:rPr lang="en-US" dirty="0">
                <a:solidFill>
                  <a:srgbClr val="FF0000"/>
                </a:solidFill>
              </a:rPr>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layers.LeakyReLU</a:t>
            </a:r>
            <a:r>
              <a:rPr lang="en-US" dirty="0"/>
              <a:t>(alpha=0.2),</a:t>
            </a:r>
          </a:p>
          <a:p>
            <a:pPr>
              <a:lnSpc>
                <a:spcPct val="120000"/>
              </a:lnSpc>
            </a:pPr>
            <a:r>
              <a:rPr lang="en-US" dirty="0"/>
              <a:t>        layers.Conv2D(1, </a:t>
            </a:r>
            <a:r>
              <a:rPr lang="en-US" dirty="0" err="1"/>
              <a:t>kernel_size</a:t>
            </a:r>
            <a:r>
              <a:rPr lang="en-US" dirty="0"/>
              <a:t>=5, </a:t>
            </a:r>
          </a:p>
          <a:p>
            <a:pPr>
              <a:lnSpc>
                <a:spcPct val="120000"/>
              </a:lnSpc>
            </a:pPr>
            <a:r>
              <a:rPr lang="en-US" dirty="0"/>
              <a:t>                                   padding="same", </a:t>
            </a:r>
          </a:p>
          <a:p>
            <a:pPr>
              <a:lnSpc>
                <a:spcPct val="120000"/>
              </a:lnSpc>
            </a:pPr>
            <a:r>
              <a:rPr lang="en-US" dirty="0"/>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In this case, the deconvolution  layer maps the </a:t>
                </a:r>
                <a14:m>
                  <m:oMath xmlns:m="http://schemas.openxmlformats.org/officeDocument/2006/math">
                    <m:r>
                      <a:rPr lang="en-US" sz="2400" b="0" i="1" dirty="0" smtClean="0">
                        <a:latin typeface="Cambria Math" panose="02040503050406030204" pitchFamily="18" charset="0"/>
                      </a:rPr>
                      <m:t>7</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7</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8</m:t>
                    </m:r>
                  </m:oMath>
                </a14:m>
                <a:r>
                  <a:rPr lang="en-US" sz="2400" dirty="0"/>
                  <a:t> input to a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14</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14×64</m:t>
                    </m:r>
                  </m:oMath>
                </a14:m>
                <a:r>
                  <a:rPr lang="en-US" sz="2400" dirty="0"/>
                  <a:t> array.</a:t>
                </a:r>
              </a:p>
              <a:p>
                <a:r>
                  <a:rPr lang="en-US" sz="2400" dirty="0"/>
                  <a:t>padding= "same" means that, when strides=1, the output has the same rows and columns as the input.</a:t>
                </a:r>
              </a:p>
              <a:p>
                <a:pPr lvl="1"/>
                <a:r>
                  <a:rPr lang="en-US" sz="2000" dirty="0"/>
                  <a:t>If strides = s, the output of deconvolution has s times the rows and s times the columns of the input.</a:t>
                </a:r>
              </a:p>
              <a:p>
                <a:r>
                  <a:rPr lang="en-US" sz="2400" dirty="0"/>
                  <a:t>Note that we again use </a:t>
                </a:r>
                <a:r>
                  <a:rPr lang="en-US" sz="2400" dirty="0" err="1"/>
                  <a:t>LeakyReLU</a:t>
                </a:r>
                <a:r>
                  <a:rPr lang="en-US" sz="2400" dirty="0"/>
                  <a:t> as activation function.</a:t>
                </a:r>
                <a:endParaRPr lang="en-US" sz="2000" dirty="0"/>
              </a:p>
              <a:p>
                <a:pPr marL="457200" lvl="1" indent="0">
                  <a:buNone/>
                </a:pPr>
                <a:endParaRPr lang="en-US" sz="1600" dirty="0"/>
              </a:p>
              <a:p>
                <a:pPr marL="457200" lvl="1" indent="0">
                  <a:buNone/>
                </a:pPr>
                <a:endParaRPr lang="en-US" sz="2000" dirty="0"/>
              </a:p>
            </p:txBody>
          </p:sp>
        </mc:Choice>
        <mc:Fallback xmlns="">
          <p:sp>
            <p:nvSpPr>
              <p:cNvPr id="3" name="Content Placeholder 2">
                <a:extLst>
                  <a:ext uri="{FF2B5EF4-FFF2-40B4-BE49-F238E27FC236}">
                    <a16:creationId xmlns:a16="http://schemas.microsoft.com/office/drawing/2014/main" id="{9BC8200D-8E6B-445C-9EFD-AD5D4AC192D5}"/>
                  </a:ext>
                </a:extLst>
              </p:cNvPr>
              <p:cNvSpPr>
                <a:spLocks noGrp="1" noRot="1" noChangeAspect="1" noMove="1" noResize="1" noEditPoints="1" noAdjustHandles="1" noChangeArrowheads="1" noChangeShapeType="1" noTextEdit="1"/>
              </p:cNvSpPr>
              <p:nvPr>
                <p:ph idx="1"/>
              </p:nvPr>
            </p:nvSpPr>
            <p:spPr>
              <a:xfrm>
                <a:off x="4724400" y="1371600"/>
                <a:ext cx="4267200" cy="3416320"/>
              </a:xfrm>
              <a:blipFill>
                <a:blip r:embed="rId3"/>
                <a:stretch>
                  <a:fillRect l="-1857" t="-1429" r="-3286" b="-58929"/>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45704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latent_dim</a:t>
            </a:r>
            <a:r>
              <a:rPr lang="en-US" dirty="0"/>
              <a:t>,)),</a:t>
            </a:r>
          </a:p>
          <a:p>
            <a:pPr>
              <a:lnSpc>
                <a:spcPct val="120000"/>
              </a:lnSpc>
            </a:pPr>
            <a:r>
              <a:rPr lang="en-US" dirty="0"/>
              <a:t>        </a:t>
            </a:r>
            <a:r>
              <a:rPr lang="en-US" dirty="0" err="1"/>
              <a:t>layers.Dense</a:t>
            </a:r>
            <a:r>
              <a:rPr lang="en-US" dirty="0"/>
              <a:t>(7 * 7 * 8),</a:t>
            </a:r>
          </a:p>
          <a:p>
            <a:pPr>
              <a:lnSpc>
                <a:spcPct val="120000"/>
              </a:lnSpc>
            </a:pPr>
            <a:r>
              <a:rPr lang="en-US" dirty="0"/>
              <a:t>        </a:t>
            </a:r>
            <a:r>
              <a:rPr lang="en-US" dirty="0" err="1"/>
              <a:t>layers.Reshape</a:t>
            </a:r>
            <a:r>
              <a:rPr lang="en-US" dirty="0"/>
              <a:t>((7, 7, 8)),</a:t>
            </a:r>
          </a:p>
          <a:p>
            <a:pPr>
              <a:lnSpc>
                <a:spcPct val="120000"/>
              </a:lnSpc>
            </a:pPr>
            <a:r>
              <a:rPr lang="en-US" dirty="0"/>
              <a:t>        layers.Conv2DTranspose(64,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a:t>
            </a:r>
            <a:r>
              <a:rPr lang="en-US" dirty="0">
                <a:solidFill>
                  <a:srgbClr val="FF0000"/>
                </a:solidFill>
              </a:rPr>
              <a:t>layers.Conv2DTranspose(128, </a:t>
            </a:r>
            <a:r>
              <a:rPr lang="en-US" dirty="0" err="1">
                <a:solidFill>
                  <a:srgbClr val="FF0000"/>
                </a:solidFill>
              </a:rPr>
              <a:t>kernel_size</a:t>
            </a:r>
            <a:r>
              <a:rPr lang="en-US" dirty="0">
                <a:solidFill>
                  <a:srgbClr val="FF0000"/>
                </a:solidFill>
              </a:rPr>
              <a:t>=4, </a:t>
            </a:r>
          </a:p>
          <a:p>
            <a:pPr>
              <a:lnSpc>
                <a:spcPct val="120000"/>
              </a:lnSpc>
            </a:pPr>
            <a:r>
              <a:rPr lang="en-US" dirty="0">
                <a:solidFill>
                  <a:srgbClr val="FF0000"/>
                </a:solidFill>
              </a:rPr>
              <a:t>                                    strides=2, padding="same"),</a:t>
            </a:r>
          </a:p>
          <a:p>
            <a:pPr>
              <a:lnSpc>
                <a:spcPct val="120000"/>
              </a:lnSpc>
            </a:pPr>
            <a:r>
              <a:rPr lang="en-US" dirty="0"/>
              <a:t>        </a:t>
            </a:r>
            <a:r>
              <a:rPr lang="en-US" dirty="0" err="1"/>
              <a:t>layers.LeakyReLU</a:t>
            </a:r>
            <a:r>
              <a:rPr lang="en-US" dirty="0"/>
              <a:t>(alpha=0.2),</a:t>
            </a:r>
          </a:p>
          <a:p>
            <a:pPr>
              <a:lnSpc>
                <a:spcPct val="120000"/>
              </a:lnSpc>
            </a:pPr>
            <a:r>
              <a:rPr lang="en-US" dirty="0"/>
              <a:t>        </a:t>
            </a:r>
            <a:r>
              <a:rPr lang="en-US" dirty="0">
                <a:solidFill>
                  <a:srgbClr val="FF0000"/>
                </a:solidFill>
              </a:rPr>
              <a:t>layers.Conv2DTranspose(128, </a:t>
            </a:r>
            <a:r>
              <a:rPr lang="en-US" dirty="0" err="1">
                <a:solidFill>
                  <a:srgbClr val="FF0000"/>
                </a:solidFill>
              </a:rPr>
              <a:t>kernel_size</a:t>
            </a:r>
            <a:r>
              <a:rPr lang="en-US" dirty="0">
                <a:solidFill>
                  <a:srgbClr val="FF0000"/>
                </a:solidFill>
              </a:rPr>
              <a:t>=4, </a:t>
            </a:r>
          </a:p>
          <a:p>
            <a:pPr>
              <a:lnSpc>
                <a:spcPct val="120000"/>
              </a:lnSpc>
            </a:pPr>
            <a:r>
              <a:rPr lang="en-US" dirty="0">
                <a:solidFill>
                  <a:srgbClr val="FF0000"/>
                </a:solidFill>
              </a:rPr>
              <a:t>                                    strides=1, padding="same"),</a:t>
            </a:r>
          </a:p>
          <a:p>
            <a:pPr>
              <a:lnSpc>
                <a:spcPct val="120000"/>
              </a:lnSpc>
            </a:pPr>
            <a:r>
              <a:rPr lang="en-US" dirty="0"/>
              <a:t>        </a:t>
            </a:r>
            <a:r>
              <a:rPr lang="en-US" dirty="0" err="1"/>
              <a:t>layers.LeakyReLU</a:t>
            </a:r>
            <a:r>
              <a:rPr lang="en-US" dirty="0"/>
              <a:t>(alpha=0.2),</a:t>
            </a:r>
          </a:p>
          <a:p>
            <a:pPr>
              <a:lnSpc>
                <a:spcPct val="120000"/>
              </a:lnSpc>
            </a:pPr>
            <a:r>
              <a:rPr lang="en-US" dirty="0"/>
              <a:t>        layers.Conv2D(1, </a:t>
            </a:r>
            <a:r>
              <a:rPr lang="en-US" dirty="0" err="1"/>
              <a:t>kernel_size</a:t>
            </a:r>
            <a:r>
              <a:rPr lang="en-US" dirty="0"/>
              <a:t>=5, </a:t>
            </a:r>
          </a:p>
          <a:p>
            <a:pPr>
              <a:lnSpc>
                <a:spcPct val="120000"/>
              </a:lnSpc>
            </a:pPr>
            <a:r>
              <a:rPr lang="en-US" dirty="0"/>
              <a:t>                                   padding="same", </a:t>
            </a:r>
          </a:p>
          <a:p>
            <a:pPr>
              <a:lnSpc>
                <a:spcPct val="120000"/>
              </a:lnSpc>
            </a:pPr>
            <a:r>
              <a:rPr lang="en-US" dirty="0"/>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The second deconvolution maps its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14</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14×64</m:t>
                    </m:r>
                  </m:oMath>
                </a14:m>
                <a:r>
                  <a:rPr lang="en-US" sz="2400" dirty="0"/>
                  <a:t> input to a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28</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28×128</m:t>
                    </m:r>
                  </m:oMath>
                </a14:m>
                <a:r>
                  <a:rPr lang="en-US" sz="2400" dirty="0"/>
                  <a:t> output.</a:t>
                </a:r>
              </a:p>
              <a:p>
                <a:r>
                  <a:rPr lang="en-US" sz="2400" dirty="0"/>
                  <a:t>The third deconvolution maps its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28</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28×128</m:t>
                    </m:r>
                  </m:oMath>
                </a14:m>
                <a:r>
                  <a:rPr lang="en-US" sz="2400" dirty="0"/>
                  <a:t> input to a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28</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28×128</m:t>
                    </m:r>
                  </m:oMath>
                </a14:m>
                <a:r>
                  <a:rPr lang="en-US" sz="2400" dirty="0"/>
                  <a:t> output.</a:t>
                </a:r>
              </a:p>
              <a:p>
                <a:pPr lvl="1"/>
                <a:r>
                  <a:rPr lang="en-US" sz="2000" dirty="0"/>
                  <a:t>The output has the same number of rows and columns as the input, because strides=1 AND padding="same".</a:t>
                </a:r>
              </a:p>
              <a:p>
                <a:endParaRPr lang="en-US" sz="2400" dirty="0"/>
              </a:p>
            </p:txBody>
          </p:sp>
        </mc:Choice>
        <mc:Fallback xmlns="">
          <p:sp>
            <p:nvSpPr>
              <p:cNvPr id="3" name="Content Placeholder 2">
                <a:extLst>
                  <a:ext uri="{FF2B5EF4-FFF2-40B4-BE49-F238E27FC236}">
                    <a16:creationId xmlns:a16="http://schemas.microsoft.com/office/drawing/2014/main" id="{9BC8200D-8E6B-445C-9EFD-AD5D4AC192D5}"/>
                  </a:ext>
                </a:extLst>
              </p:cNvPr>
              <p:cNvSpPr>
                <a:spLocks noGrp="1" noRot="1" noChangeAspect="1" noMove="1" noResize="1" noEditPoints="1" noAdjustHandles="1" noChangeArrowheads="1" noChangeShapeType="1" noTextEdit="1"/>
              </p:cNvSpPr>
              <p:nvPr>
                <p:ph idx="1"/>
              </p:nvPr>
            </p:nvSpPr>
            <p:spPr>
              <a:xfrm>
                <a:off x="4724400" y="1371600"/>
                <a:ext cx="4267200" cy="3416320"/>
              </a:xfrm>
              <a:blipFill>
                <a:blip r:embed="rId3"/>
                <a:stretch>
                  <a:fillRect l="-1857" t="-1429" r="-286" b="-11429"/>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67288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5255510" cy="5388526"/>
          </a:xfrm>
          <a:prstGeom prst="rect">
            <a:avLst/>
          </a:prstGeom>
          <a:noFill/>
        </p:spPr>
        <p:txBody>
          <a:bodyPr wrap="square" rtlCol="0">
            <a:spAutoFit/>
          </a:bodyPr>
          <a:lstStyle/>
          <a:p>
            <a:pPr>
              <a:lnSpc>
                <a:spcPct val="120000"/>
              </a:lnSpc>
            </a:pPr>
            <a:r>
              <a:rPr lang="en-US" dirty="0"/>
              <a:t>generator_v2 = </a:t>
            </a:r>
            <a:r>
              <a:rPr lang="en-US" dirty="0" err="1"/>
              <a:t>keras.Sequential</a:t>
            </a:r>
            <a:r>
              <a:rPr lang="en-US" dirty="0"/>
              <a:t>([</a:t>
            </a:r>
          </a:p>
          <a:p>
            <a:pPr>
              <a:lnSpc>
                <a:spcPct val="120000"/>
              </a:lnSpc>
            </a:pPr>
            <a:r>
              <a:rPr lang="en-US" dirty="0"/>
              <a:t>        </a:t>
            </a:r>
            <a:r>
              <a:rPr lang="en-US" dirty="0" err="1"/>
              <a:t>keras.Input</a:t>
            </a:r>
            <a:r>
              <a:rPr lang="en-US" dirty="0"/>
              <a:t>(shape=(</a:t>
            </a:r>
            <a:r>
              <a:rPr lang="en-US" dirty="0" err="1"/>
              <a:t>latent_dim</a:t>
            </a:r>
            <a:r>
              <a:rPr lang="en-US" dirty="0"/>
              <a:t>,)),</a:t>
            </a:r>
          </a:p>
          <a:p>
            <a:pPr>
              <a:lnSpc>
                <a:spcPct val="120000"/>
              </a:lnSpc>
            </a:pPr>
            <a:r>
              <a:rPr lang="en-US" dirty="0"/>
              <a:t>        </a:t>
            </a:r>
            <a:r>
              <a:rPr lang="en-US" dirty="0" err="1"/>
              <a:t>layers.Dense</a:t>
            </a:r>
            <a:r>
              <a:rPr lang="en-US" dirty="0"/>
              <a:t>(7 * 7 * 8),</a:t>
            </a:r>
          </a:p>
          <a:p>
            <a:pPr>
              <a:lnSpc>
                <a:spcPct val="120000"/>
              </a:lnSpc>
            </a:pPr>
            <a:r>
              <a:rPr lang="en-US" dirty="0"/>
              <a:t>        </a:t>
            </a:r>
            <a:r>
              <a:rPr lang="en-US" dirty="0" err="1"/>
              <a:t>layers.Reshape</a:t>
            </a:r>
            <a:r>
              <a:rPr lang="en-US" dirty="0"/>
              <a:t>((7, 7, 8)),</a:t>
            </a:r>
          </a:p>
          <a:p>
            <a:pPr>
              <a:lnSpc>
                <a:spcPct val="120000"/>
              </a:lnSpc>
            </a:pPr>
            <a:r>
              <a:rPr lang="en-US" dirty="0"/>
              <a:t>        layers.Conv2DTranspose(64,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strides=2, padding="same"),</a:t>
            </a:r>
          </a:p>
          <a:p>
            <a:pPr>
              <a:lnSpc>
                <a:spcPct val="120000"/>
              </a:lnSpc>
            </a:pPr>
            <a:r>
              <a:rPr lang="en-US" dirty="0"/>
              <a:t>        </a:t>
            </a:r>
            <a:r>
              <a:rPr lang="en-US" dirty="0" err="1"/>
              <a:t>layers.LeakyReLU</a:t>
            </a:r>
            <a:r>
              <a:rPr lang="en-US" dirty="0"/>
              <a:t>(alpha=0.2),</a:t>
            </a:r>
          </a:p>
          <a:p>
            <a:pPr>
              <a:lnSpc>
                <a:spcPct val="120000"/>
              </a:lnSpc>
            </a:pPr>
            <a:r>
              <a:rPr lang="en-US" dirty="0"/>
              <a:t>        layers.Conv2DTranspose(128, </a:t>
            </a:r>
            <a:r>
              <a:rPr lang="en-US" dirty="0" err="1"/>
              <a:t>kernel_size</a:t>
            </a:r>
            <a:r>
              <a:rPr lang="en-US" dirty="0"/>
              <a:t>=4, </a:t>
            </a:r>
          </a:p>
          <a:p>
            <a:pPr>
              <a:lnSpc>
                <a:spcPct val="120000"/>
              </a:lnSpc>
            </a:pPr>
            <a:r>
              <a:rPr lang="en-US" dirty="0"/>
              <a:t>                                    strides=1, padding="same"),</a:t>
            </a:r>
          </a:p>
          <a:p>
            <a:pPr>
              <a:lnSpc>
                <a:spcPct val="120000"/>
              </a:lnSpc>
            </a:pPr>
            <a:r>
              <a:rPr lang="en-US" dirty="0"/>
              <a:t>        </a:t>
            </a:r>
            <a:r>
              <a:rPr lang="en-US" dirty="0" err="1"/>
              <a:t>layers.LeakyReLU</a:t>
            </a:r>
            <a:r>
              <a:rPr lang="en-US" dirty="0"/>
              <a:t>(alpha=0.2),</a:t>
            </a:r>
          </a:p>
          <a:p>
            <a:pPr>
              <a:lnSpc>
                <a:spcPct val="120000"/>
              </a:lnSpc>
            </a:pPr>
            <a:r>
              <a:rPr lang="en-US" dirty="0"/>
              <a:t>        </a:t>
            </a:r>
            <a:r>
              <a:rPr lang="en-US" dirty="0">
                <a:solidFill>
                  <a:srgbClr val="FF0000"/>
                </a:solidFill>
              </a:rPr>
              <a:t>layers.Conv2D(1, </a:t>
            </a:r>
            <a:r>
              <a:rPr lang="en-US" dirty="0" err="1">
                <a:solidFill>
                  <a:srgbClr val="FF0000"/>
                </a:solidFill>
              </a:rPr>
              <a:t>kernel_size</a:t>
            </a:r>
            <a:r>
              <a:rPr lang="en-US" dirty="0">
                <a:solidFill>
                  <a:srgbClr val="FF0000"/>
                </a:solidFill>
              </a:rPr>
              <a:t>=5, </a:t>
            </a:r>
          </a:p>
          <a:p>
            <a:pPr>
              <a:lnSpc>
                <a:spcPct val="120000"/>
              </a:lnSpc>
            </a:pPr>
            <a:r>
              <a:rPr lang="en-US" dirty="0">
                <a:solidFill>
                  <a:srgbClr val="FF0000"/>
                </a:solidFill>
              </a:rPr>
              <a:t>                                   padding="same", </a:t>
            </a:r>
          </a:p>
          <a:p>
            <a:pPr>
              <a:lnSpc>
                <a:spcPct val="120000"/>
              </a:lnSpc>
            </a:pPr>
            <a:r>
              <a:rPr lang="en-US" dirty="0">
                <a:solidFill>
                  <a:srgbClr val="FF0000"/>
                </a:solidFill>
              </a:rPr>
              <a:t>                                   activation="sigmoid")])</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The last layer does normal convolution, that maps its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28</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28×128</m:t>
                    </m:r>
                  </m:oMath>
                </a14:m>
                <a:r>
                  <a:rPr lang="en-US" sz="2400" dirty="0"/>
                  <a:t> input to a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28</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28×1</m:t>
                    </m:r>
                  </m:oMath>
                </a14:m>
                <a:r>
                  <a:rPr lang="en-US" sz="2400" dirty="0"/>
                  <a:t> output.</a:t>
                </a:r>
              </a:p>
              <a:p>
                <a:pPr lvl="1"/>
                <a:r>
                  <a:rPr lang="en-US" sz="2000" dirty="0"/>
                  <a:t>Note that this is exactly the size of MNIST images.</a:t>
                </a:r>
              </a:p>
              <a:p>
                <a:pPr lvl="1"/>
                <a:r>
                  <a:rPr lang="en-US" sz="2000" dirty="0"/>
                  <a:t>It is important to produce synthetic images that have the same size as the real training images.</a:t>
                </a:r>
              </a:p>
              <a:p>
                <a:pPr lvl="1"/>
                <a:r>
                  <a:rPr lang="en-US" sz="2000" dirty="0"/>
                  <a:t>The discriminator takes both types of images (real and synthetic) as inputs, so they need to be the same size.</a:t>
                </a:r>
              </a:p>
              <a:p>
                <a:endParaRPr lang="en-US" sz="2400" dirty="0"/>
              </a:p>
            </p:txBody>
          </p:sp>
        </mc:Choice>
        <mc:Fallback xmlns="">
          <p:sp>
            <p:nvSpPr>
              <p:cNvPr id="3" name="Content Placeholder 2">
                <a:extLst>
                  <a:ext uri="{FF2B5EF4-FFF2-40B4-BE49-F238E27FC236}">
                    <a16:creationId xmlns:a16="http://schemas.microsoft.com/office/drawing/2014/main" id="{9BC8200D-8E6B-445C-9EFD-AD5D4AC192D5}"/>
                  </a:ext>
                </a:extLst>
              </p:cNvPr>
              <p:cNvSpPr>
                <a:spLocks noGrp="1" noRot="1" noChangeAspect="1" noMove="1" noResize="1" noEditPoints="1" noAdjustHandles="1" noChangeArrowheads="1" noChangeShapeType="1" noTextEdit="1"/>
              </p:cNvSpPr>
              <p:nvPr>
                <p:ph idx="1"/>
              </p:nvPr>
            </p:nvSpPr>
            <p:spPr>
              <a:xfrm>
                <a:off x="4724400" y="1371600"/>
                <a:ext cx="4267200" cy="3416320"/>
              </a:xfrm>
              <a:blipFill>
                <a:blip r:embed="rId3"/>
                <a:stretch>
                  <a:fillRect l="-1857" t="-1429" b="-43571"/>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28965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950710" cy="5056128"/>
          </a:xfrm>
          <a:prstGeom prst="rect">
            <a:avLst/>
          </a:prstGeom>
          <a:noFill/>
        </p:spPr>
        <p:txBody>
          <a:bodyPr wrap="square" rtlCol="0">
            <a:spAutoFit/>
          </a:bodyPr>
          <a:lstStyle/>
          <a:p>
            <a:pPr>
              <a:lnSpc>
                <a:spcPct val="120000"/>
              </a:lnSpc>
            </a:pPr>
            <a:r>
              <a:rPr lang="en-US" dirty="0"/>
              <a:t>class GAN(</a:t>
            </a:r>
            <a:r>
              <a:rPr lang="en-US" dirty="0" err="1"/>
              <a:t>keras.Model</a:t>
            </a:r>
            <a:r>
              <a:rPr lang="en-US" dirty="0"/>
              <a:t>):</a:t>
            </a:r>
          </a:p>
          <a:p>
            <a:pPr>
              <a:lnSpc>
                <a:spcPct val="120000"/>
              </a:lnSpc>
            </a:pPr>
            <a:r>
              <a:rPr lang="en-US" dirty="0"/>
              <a:t>    def __</a:t>
            </a:r>
            <a:r>
              <a:rPr lang="en-US" dirty="0" err="1"/>
              <a:t>init</a:t>
            </a:r>
            <a:r>
              <a:rPr lang="en-US" dirty="0"/>
              <a:t>__(self, discriminator, generator,</a:t>
            </a:r>
          </a:p>
          <a:p>
            <a:pPr>
              <a:lnSpc>
                <a:spcPct val="120000"/>
              </a:lnSpc>
            </a:pPr>
            <a:r>
              <a:rPr lang="en-US" dirty="0"/>
              <a:t>                          </a:t>
            </a:r>
            <a:r>
              <a:rPr lang="en-US" dirty="0" err="1"/>
              <a:t>latent_dim</a:t>
            </a:r>
            <a:r>
              <a:rPr lang="en-US" dirty="0"/>
              <a:t>):</a:t>
            </a:r>
          </a:p>
          <a:p>
            <a:pPr>
              <a:lnSpc>
                <a:spcPct val="120000"/>
              </a:lnSpc>
            </a:pPr>
            <a:r>
              <a:rPr lang="en-US" dirty="0"/>
              <a:t>         # see next slides for the code</a:t>
            </a:r>
          </a:p>
          <a:p>
            <a:pPr>
              <a:lnSpc>
                <a:spcPct val="120000"/>
              </a:lnSpc>
            </a:pPr>
            <a:endParaRPr lang="en-US" dirty="0"/>
          </a:p>
          <a:p>
            <a:pPr>
              <a:lnSpc>
                <a:spcPct val="120000"/>
              </a:lnSpc>
            </a:pPr>
            <a:r>
              <a:rPr lang="en-US" dirty="0"/>
              <a:t>    def compile(self, </a:t>
            </a:r>
            <a:r>
              <a:rPr lang="en-US" dirty="0" err="1"/>
              <a:t>d_optimizer</a:t>
            </a:r>
            <a:r>
              <a:rPr lang="en-US" dirty="0"/>
              <a:t>, </a:t>
            </a:r>
            <a:r>
              <a:rPr lang="en-US" dirty="0" err="1"/>
              <a:t>g_optimizer</a:t>
            </a:r>
            <a:r>
              <a:rPr lang="en-US" dirty="0"/>
              <a:t>, </a:t>
            </a:r>
          </a:p>
          <a:p>
            <a:pPr>
              <a:lnSpc>
                <a:spcPct val="120000"/>
              </a:lnSpc>
            </a:pPr>
            <a:r>
              <a:rPr lang="en-US" dirty="0"/>
              <a:t>                          </a:t>
            </a:r>
            <a:r>
              <a:rPr lang="en-US" dirty="0" err="1"/>
              <a:t>loss_fn</a:t>
            </a:r>
            <a:r>
              <a:rPr lang="en-US" dirty="0"/>
              <a:t>):</a:t>
            </a:r>
          </a:p>
          <a:p>
            <a:pPr>
              <a:lnSpc>
                <a:spcPct val="120000"/>
              </a:lnSpc>
            </a:pPr>
            <a:r>
              <a:rPr lang="en-US" dirty="0"/>
              <a:t>         # see next slides for the code</a:t>
            </a:r>
          </a:p>
          <a:p>
            <a:pPr>
              <a:lnSpc>
                <a:spcPct val="120000"/>
              </a:lnSpc>
            </a:pPr>
            <a:endParaRPr lang="en-US" dirty="0"/>
          </a:p>
          <a:p>
            <a:pPr>
              <a:lnSpc>
                <a:spcPct val="120000"/>
              </a:lnSpc>
            </a:pPr>
            <a:r>
              <a:rPr lang="en-US" dirty="0"/>
              <a:t>    @property</a:t>
            </a:r>
          </a:p>
          <a:p>
            <a:pPr>
              <a:lnSpc>
                <a:spcPct val="120000"/>
              </a:lnSpc>
            </a:pPr>
            <a:r>
              <a:rPr lang="en-US" dirty="0"/>
              <a:t>    def metrics(self):</a:t>
            </a:r>
          </a:p>
          <a:p>
            <a:pPr>
              <a:lnSpc>
                <a:spcPct val="120000"/>
              </a:lnSpc>
            </a:pPr>
            <a:r>
              <a:rPr lang="en-US" dirty="0"/>
              <a:t>        return [</a:t>
            </a:r>
            <a:r>
              <a:rPr lang="en-US" dirty="0" err="1"/>
              <a:t>self.d_loss_metric</a:t>
            </a:r>
            <a:r>
              <a:rPr lang="en-US" dirty="0"/>
              <a:t>, </a:t>
            </a:r>
            <a:r>
              <a:rPr lang="en-US" dirty="0" err="1"/>
              <a:t>self.g_loss_metric</a:t>
            </a:r>
            <a:r>
              <a:rPr lang="en-US" dirty="0"/>
              <a:t>]</a:t>
            </a:r>
          </a:p>
          <a:p>
            <a:pPr>
              <a:lnSpc>
                <a:spcPct val="120000"/>
              </a:lnSpc>
            </a:pPr>
            <a:endParaRPr lang="en-US" dirty="0"/>
          </a:p>
          <a:p>
            <a:pPr>
              <a:lnSpc>
                <a:spcPct val="120000"/>
              </a:lnSpc>
            </a:pPr>
            <a:r>
              <a:rPr lang="en-US" dirty="0"/>
              <a:t>    def </a:t>
            </a:r>
            <a:r>
              <a:rPr lang="en-US" dirty="0" err="1"/>
              <a:t>train_step</a:t>
            </a:r>
            <a:r>
              <a:rPr lang="en-US" dirty="0"/>
              <a:t>(self, </a:t>
            </a:r>
            <a:r>
              <a:rPr lang="en-US" dirty="0" err="1"/>
              <a:t>real_images</a:t>
            </a:r>
            <a:r>
              <a:rPr lang="en-US" dirty="0"/>
              <a:t>):</a:t>
            </a:r>
          </a:p>
          <a:p>
            <a:pPr>
              <a:lnSpc>
                <a:spcPct val="120000"/>
              </a:lnSpc>
            </a:pPr>
            <a:r>
              <a:rPr lang="en-US" dirty="0"/>
              <a:t>        # see next slides for the code</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GAN model</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876800" y="1371600"/>
            <a:ext cx="4114800" cy="3416320"/>
          </a:xfrm>
        </p:spPr>
        <p:txBody>
          <a:bodyPr/>
          <a:lstStyle/>
          <a:p>
            <a:r>
              <a:rPr lang="en-US" sz="2400" dirty="0"/>
              <a:t>The GAN model includes both the discriminator and the generator.</a:t>
            </a:r>
          </a:p>
          <a:p>
            <a:r>
              <a:rPr lang="en-US" sz="2400" dirty="0"/>
              <a:t>It is implemented as a subclass of </a:t>
            </a:r>
            <a:r>
              <a:rPr lang="en-US" sz="2400" dirty="0" err="1"/>
              <a:t>keras.Model</a:t>
            </a:r>
            <a:r>
              <a:rPr lang="en-US" sz="2400" dirty="0"/>
              <a:t>.</a:t>
            </a:r>
          </a:p>
          <a:p>
            <a:pPr lvl="1"/>
            <a:r>
              <a:rPr lang="en-US" sz="2000" dirty="0"/>
              <a:t>We have already seen how to define custom layers, this is the first time we see how to define a custom model.</a:t>
            </a:r>
          </a:p>
          <a:p>
            <a:r>
              <a:rPr lang="en-US" sz="2400" dirty="0"/>
              <a:t>The next slides go over the code for each method.</a:t>
            </a:r>
          </a:p>
          <a:p>
            <a:endParaRPr lang="en-US" sz="24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3659889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3394134"/>
          </a:xfrm>
          <a:prstGeom prst="rect">
            <a:avLst/>
          </a:prstGeom>
          <a:noFill/>
        </p:spPr>
        <p:txBody>
          <a:bodyPr wrap="square" rtlCol="0">
            <a:spAutoFit/>
          </a:bodyPr>
          <a:lstStyle/>
          <a:p>
            <a:pPr>
              <a:lnSpc>
                <a:spcPct val="120000"/>
              </a:lnSpc>
            </a:pPr>
            <a:r>
              <a:rPr lang="en-US" dirty="0"/>
              <a:t>def __</a:t>
            </a:r>
            <a:r>
              <a:rPr lang="en-US" dirty="0" err="1"/>
              <a:t>init</a:t>
            </a:r>
            <a:r>
              <a:rPr lang="en-US" dirty="0"/>
              <a:t>__(self, discriminator, generator,</a:t>
            </a:r>
          </a:p>
          <a:p>
            <a:pPr>
              <a:lnSpc>
                <a:spcPct val="120000"/>
              </a:lnSpc>
            </a:pPr>
            <a:r>
              <a:rPr lang="en-US" dirty="0"/>
              <a:t>                          </a:t>
            </a:r>
            <a:r>
              <a:rPr lang="en-US" dirty="0" err="1"/>
              <a:t>latent_dim</a:t>
            </a:r>
            <a:r>
              <a:rPr lang="en-US" dirty="0"/>
              <a:t>):</a:t>
            </a:r>
          </a:p>
          <a:p>
            <a:pPr>
              <a:lnSpc>
                <a:spcPct val="120000"/>
              </a:lnSpc>
            </a:pPr>
            <a:r>
              <a:rPr lang="en-US" dirty="0"/>
              <a:t>    super().__</a:t>
            </a:r>
            <a:r>
              <a:rPr lang="en-US" dirty="0" err="1"/>
              <a:t>init</a:t>
            </a:r>
            <a:r>
              <a:rPr lang="en-US" dirty="0"/>
              <a:t>__()</a:t>
            </a:r>
          </a:p>
          <a:p>
            <a:pPr>
              <a:lnSpc>
                <a:spcPct val="120000"/>
              </a:lnSpc>
            </a:pPr>
            <a:r>
              <a:rPr lang="en-US" dirty="0"/>
              <a:t>    </a:t>
            </a:r>
            <a:r>
              <a:rPr lang="en-US" dirty="0" err="1"/>
              <a:t>self.discriminator</a:t>
            </a:r>
            <a:r>
              <a:rPr lang="en-US" dirty="0"/>
              <a:t> = discriminator</a:t>
            </a:r>
          </a:p>
          <a:p>
            <a:pPr>
              <a:lnSpc>
                <a:spcPct val="120000"/>
              </a:lnSpc>
            </a:pPr>
            <a:r>
              <a:rPr lang="en-US" dirty="0"/>
              <a:t>    </a:t>
            </a:r>
            <a:r>
              <a:rPr lang="en-US" dirty="0" err="1"/>
              <a:t>self.generator</a:t>
            </a:r>
            <a:r>
              <a:rPr lang="en-US" dirty="0"/>
              <a:t> = generator</a:t>
            </a:r>
          </a:p>
          <a:p>
            <a:pPr>
              <a:lnSpc>
                <a:spcPct val="120000"/>
              </a:lnSpc>
            </a:pPr>
            <a:r>
              <a:rPr lang="en-US" dirty="0"/>
              <a:t>    </a:t>
            </a:r>
            <a:r>
              <a:rPr lang="en-US" dirty="0" err="1"/>
              <a:t>self.latent_dim</a:t>
            </a:r>
            <a:r>
              <a:rPr lang="en-US" dirty="0"/>
              <a:t> = </a:t>
            </a:r>
            <a:r>
              <a:rPr lang="en-US" dirty="0" err="1"/>
              <a:t>latent_dim</a:t>
            </a:r>
            <a:endParaRPr lang="en-US" dirty="0"/>
          </a:p>
          <a:p>
            <a:pPr>
              <a:lnSpc>
                <a:spcPct val="120000"/>
              </a:lnSpc>
            </a:pPr>
            <a:r>
              <a:rPr lang="en-US" dirty="0"/>
              <a:t>    </a:t>
            </a:r>
            <a:r>
              <a:rPr lang="en-US" dirty="0" err="1"/>
              <a:t>self.d_loss_metric</a:t>
            </a:r>
            <a:r>
              <a:rPr lang="en-US" dirty="0"/>
              <a:t> = </a:t>
            </a:r>
          </a:p>
          <a:p>
            <a:pPr>
              <a:lnSpc>
                <a:spcPct val="120000"/>
              </a:lnSpc>
            </a:pPr>
            <a:r>
              <a:rPr lang="en-US" dirty="0"/>
              <a:t>                </a:t>
            </a:r>
            <a:r>
              <a:rPr lang="en-US" dirty="0" err="1"/>
              <a:t>keras.metrics.Mean</a:t>
            </a:r>
            <a:r>
              <a:rPr lang="en-US" dirty="0"/>
              <a:t>(name="</a:t>
            </a:r>
            <a:r>
              <a:rPr lang="en-US" dirty="0" err="1"/>
              <a:t>d_loss</a:t>
            </a:r>
            <a:r>
              <a:rPr lang="en-US" dirty="0"/>
              <a:t>")</a:t>
            </a:r>
          </a:p>
          <a:p>
            <a:pPr>
              <a:lnSpc>
                <a:spcPct val="120000"/>
              </a:lnSpc>
            </a:pPr>
            <a:r>
              <a:rPr lang="en-US" dirty="0"/>
              <a:t>    </a:t>
            </a:r>
            <a:r>
              <a:rPr lang="en-US" dirty="0" err="1"/>
              <a:t>self.g_loss_metric</a:t>
            </a:r>
            <a:r>
              <a:rPr lang="en-US" dirty="0"/>
              <a:t> = </a:t>
            </a:r>
          </a:p>
          <a:p>
            <a:pPr>
              <a:lnSpc>
                <a:spcPct val="120000"/>
              </a:lnSpc>
            </a:pPr>
            <a:r>
              <a:rPr lang="en-US" dirty="0"/>
              <a:t>                </a:t>
            </a:r>
            <a:r>
              <a:rPr lang="en-US" dirty="0" err="1"/>
              <a:t>keras.metrics.Mean</a:t>
            </a:r>
            <a:r>
              <a:rPr lang="en-US" dirty="0"/>
              <a:t>(name="</a:t>
            </a:r>
            <a:r>
              <a:rPr lang="en-US" dirty="0" err="1"/>
              <a:t>g_loss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GAN Model Constructor</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Inputs: </a:t>
            </a:r>
          </a:p>
          <a:p>
            <a:pPr lvl="1"/>
            <a:r>
              <a:rPr lang="en-US" sz="2000" dirty="0"/>
              <a:t>The component models, i.e. the discriminator and the generator.</a:t>
            </a:r>
          </a:p>
          <a:p>
            <a:pPr lvl="1"/>
            <a:r>
              <a:rPr lang="en-US" sz="2000" dirty="0"/>
              <a:t>Also, the latent dimensions, i.e., the dimensions for the random vector that is given as input to the generator.</a:t>
            </a:r>
          </a:p>
          <a:p>
            <a:endParaRPr lang="en-US" sz="24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2183016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2064540"/>
          </a:xfrm>
          <a:prstGeom prst="rect">
            <a:avLst/>
          </a:prstGeom>
          <a:noFill/>
        </p:spPr>
        <p:txBody>
          <a:bodyPr wrap="square" rtlCol="0">
            <a:spAutoFit/>
          </a:bodyPr>
          <a:lstStyle/>
          <a:p>
            <a:pPr>
              <a:lnSpc>
                <a:spcPct val="120000"/>
              </a:lnSpc>
            </a:pPr>
            <a:r>
              <a:rPr lang="en-US" dirty="0"/>
              <a:t>def compile(self, </a:t>
            </a:r>
            <a:r>
              <a:rPr lang="en-US" dirty="0" err="1"/>
              <a:t>d_optimizer</a:t>
            </a:r>
            <a:r>
              <a:rPr lang="en-US" dirty="0"/>
              <a:t>, </a:t>
            </a:r>
            <a:r>
              <a:rPr lang="en-US" dirty="0" err="1"/>
              <a:t>g_optimizer</a:t>
            </a:r>
            <a:r>
              <a:rPr lang="en-US" dirty="0"/>
              <a:t>, </a:t>
            </a:r>
          </a:p>
          <a:p>
            <a:pPr>
              <a:lnSpc>
                <a:spcPct val="120000"/>
              </a:lnSpc>
            </a:pPr>
            <a:r>
              <a:rPr lang="en-US" dirty="0"/>
              <a:t>                      </a:t>
            </a:r>
            <a:r>
              <a:rPr lang="en-US" dirty="0" err="1"/>
              <a:t>loss_fn</a:t>
            </a:r>
            <a:r>
              <a:rPr lang="en-US" dirty="0"/>
              <a:t>):</a:t>
            </a:r>
          </a:p>
          <a:p>
            <a:pPr>
              <a:lnSpc>
                <a:spcPct val="120000"/>
              </a:lnSpc>
            </a:pPr>
            <a:r>
              <a:rPr lang="en-US" dirty="0"/>
              <a:t>    super(GAN, self).compile()</a:t>
            </a:r>
          </a:p>
          <a:p>
            <a:pPr>
              <a:lnSpc>
                <a:spcPct val="120000"/>
              </a:lnSpc>
            </a:pPr>
            <a:r>
              <a:rPr lang="en-US" dirty="0"/>
              <a:t>    </a:t>
            </a:r>
            <a:r>
              <a:rPr lang="en-US" dirty="0" err="1"/>
              <a:t>self.d_optimizer</a:t>
            </a:r>
            <a:r>
              <a:rPr lang="en-US" dirty="0"/>
              <a:t> = </a:t>
            </a:r>
            <a:r>
              <a:rPr lang="en-US" dirty="0" err="1"/>
              <a:t>d_optimizer</a:t>
            </a:r>
            <a:endParaRPr lang="en-US" dirty="0"/>
          </a:p>
          <a:p>
            <a:pPr>
              <a:lnSpc>
                <a:spcPct val="120000"/>
              </a:lnSpc>
            </a:pPr>
            <a:r>
              <a:rPr lang="en-US" dirty="0"/>
              <a:t>    </a:t>
            </a:r>
            <a:r>
              <a:rPr lang="en-US" dirty="0" err="1"/>
              <a:t>self.g_optimizer</a:t>
            </a:r>
            <a:r>
              <a:rPr lang="en-US" dirty="0"/>
              <a:t> = </a:t>
            </a:r>
            <a:r>
              <a:rPr lang="en-US" dirty="0" err="1"/>
              <a:t>g_optimizer</a:t>
            </a:r>
            <a:endParaRPr lang="en-US" dirty="0"/>
          </a:p>
          <a:p>
            <a:pPr>
              <a:lnSpc>
                <a:spcPct val="120000"/>
              </a:lnSpc>
            </a:pPr>
            <a:r>
              <a:rPr lang="en-US" dirty="0"/>
              <a:t>    </a:t>
            </a:r>
            <a:r>
              <a:rPr lang="en-US" dirty="0" err="1"/>
              <a:t>self.loss_fn</a:t>
            </a:r>
            <a:r>
              <a:rPr lang="en-US" dirty="0"/>
              <a:t> = </a:t>
            </a:r>
            <a:r>
              <a:rPr lang="en-US" dirty="0" err="1"/>
              <a:t>loss_fn</a:t>
            </a:r>
            <a:endParaRPr lang="en-US" dirty="0"/>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GAN Model </a:t>
            </a:r>
            <a:r>
              <a:rPr lang="en-US" b="1" dirty="0"/>
              <a:t>compile()</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495800" y="1371600"/>
            <a:ext cx="4495800" cy="3416320"/>
          </a:xfrm>
        </p:spPr>
        <p:txBody>
          <a:bodyPr/>
          <a:lstStyle/>
          <a:p>
            <a:r>
              <a:rPr lang="en-US" sz="2400" dirty="0"/>
              <a:t>Inputs: </a:t>
            </a:r>
          </a:p>
          <a:p>
            <a:pPr lvl="1"/>
            <a:r>
              <a:rPr lang="en-US" sz="2000" dirty="0"/>
              <a:t>The optimizers for the discriminator and the generator.</a:t>
            </a:r>
          </a:p>
          <a:p>
            <a:pPr lvl="2"/>
            <a:r>
              <a:rPr lang="en-US" dirty="0"/>
              <a:t>In our code, when we call this method, we pass Adam for both optimizers</a:t>
            </a:r>
          </a:p>
          <a:p>
            <a:pPr lvl="1"/>
            <a:r>
              <a:rPr lang="en-US" sz="2000" dirty="0"/>
              <a:t>The loss function.</a:t>
            </a:r>
          </a:p>
          <a:p>
            <a:pPr lvl="2"/>
            <a:r>
              <a:rPr lang="en-US" dirty="0"/>
              <a:t>When we call this method, we pass </a:t>
            </a:r>
            <a:r>
              <a:rPr lang="en-US" dirty="0" err="1"/>
              <a:t>BinaryCrossentropy</a:t>
            </a:r>
            <a:r>
              <a:rPr lang="en-US" dirty="0"/>
              <a:t> as the loss function.</a:t>
            </a:r>
          </a:p>
          <a:p>
            <a:endParaRPr lang="en-US" sz="24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152908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def </a:t>
            </a:r>
            <a:r>
              <a:rPr lang="en-US" dirty="0" err="1"/>
              <a:t>train_step</a:t>
            </a:r>
            <a:r>
              <a:rPr lang="en-US" dirty="0"/>
              <a:t>(self, </a:t>
            </a:r>
            <a:r>
              <a:rPr lang="en-US" dirty="0" err="1"/>
              <a:t>real_images</a:t>
            </a:r>
            <a:r>
              <a:rPr lang="en-US" dirty="0"/>
              <a:t>):</a:t>
            </a:r>
          </a:p>
          <a:p>
            <a:pPr>
              <a:lnSpc>
                <a:spcPct val="120000"/>
              </a:lnSpc>
            </a:pPr>
            <a:r>
              <a:rPr lang="en-US" dirty="0"/>
              <a:t>    </a:t>
            </a:r>
            <a:r>
              <a:rPr lang="en-US" dirty="0" err="1">
                <a:solidFill>
                  <a:srgbClr val="FF0000"/>
                </a:solidFill>
              </a:rPr>
              <a:t>batch_size</a:t>
            </a:r>
            <a:r>
              <a:rPr lang="en-US" dirty="0">
                <a:solidFill>
                  <a:srgbClr val="FF0000"/>
                </a:solidFill>
              </a:rPr>
              <a:t> = </a:t>
            </a:r>
            <a:r>
              <a:rPr lang="en-US" dirty="0" err="1">
                <a:solidFill>
                  <a:srgbClr val="FF0000"/>
                </a:solidFill>
              </a:rPr>
              <a:t>tf.shape</a:t>
            </a:r>
            <a:r>
              <a:rPr lang="en-US" dirty="0">
                <a:solidFill>
                  <a:srgbClr val="FF0000"/>
                </a:solidFill>
              </a:rPr>
              <a:t>(</a:t>
            </a:r>
            <a:r>
              <a:rPr lang="en-US" dirty="0" err="1">
                <a:solidFill>
                  <a:srgbClr val="FF0000"/>
                </a:solidFill>
              </a:rPr>
              <a:t>real_images</a:t>
            </a:r>
            <a:r>
              <a:rPr lang="en-US" dirty="0">
                <a:solidFill>
                  <a:srgbClr val="FF0000"/>
                </a:solidFill>
              </a:rPr>
              <a:t>)[0]</a:t>
            </a:r>
          </a:p>
          <a:p>
            <a:pPr>
              <a:lnSpc>
                <a:spcPct val="120000"/>
              </a:lnSpc>
            </a:pPr>
            <a:r>
              <a:rPr lang="en-US" dirty="0"/>
              <a:t>    </a:t>
            </a:r>
            <a:r>
              <a:rPr lang="en-US" dirty="0" err="1"/>
              <a:t>random_latent_vectors</a:t>
            </a:r>
            <a:r>
              <a:rPr lang="en-US" dirty="0"/>
              <a:t> = </a:t>
            </a:r>
            <a:r>
              <a:rPr lang="en-US" dirty="0" err="1"/>
              <a:t>tf.random.normal</a:t>
            </a:r>
            <a:r>
              <a:rPr lang="en-US" dirty="0"/>
              <a:t>(</a:t>
            </a:r>
          </a:p>
          <a:p>
            <a:pPr>
              <a:lnSpc>
                <a:spcPct val="120000"/>
              </a:lnSpc>
            </a:pPr>
            <a:r>
              <a:rPr lang="en-US" dirty="0"/>
              <a:t>            shape=(</a:t>
            </a:r>
            <a:r>
              <a:rPr lang="en-US" dirty="0" err="1"/>
              <a:t>batch_size</a:t>
            </a:r>
            <a:r>
              <a:rPr lang="en-US" dirty="0"/>
              <a:t>, </a:t>
            </a:r>
            <a:r>
              <a:rPr lang="en-US" dirty="0" err="1"/>
              <a:t>self.latent_dim</a:t>
            </a:r>
            <a:r>
              <a:rPr lang="en-US" dirty="0"/>
              <a:t>))</a:t>
            </a:r>
          </a:p>
          <a:p>
            <a:pPr>
              <a:lnSpc>
                <a:spcPct val="120000"/>
              </a:lnSpc>
            </a:pPr>
            <a:r>
              <a:rPr lang="en-US" dirty="0"/>
              <a:t>    </a:t>
            </a:r>
            <a:r>
              <a:rPr lang="en-US" dirty="0" err="1"/>
              <a:t>generated_images</a:t>
            </a:r>
            <a:r>
              <a:rPr lang="en-US" dirty="0"/>
              <a:t> = </a:t>
            </a:r>
          </a:p>
          <a:p>
            <a:pPr>
              <a:lnSpc>
                <a:spcPct val="120000"/>
              </a:lnSpc>
            </a:pPr>
            <a:r>
              <a:rPr lang="en-US" dirty="0"/>
              <a:t>            </a:t>
            </a:r>
            <a:r>
              <a:rPr lang="en-US" dirty="0" err="1"/>
              <a:t>self.generator</a:t>
            </a:r>
            <a:r>
              <a:rPr lang="en-US" dirty="0"/>
              <a:t>(</a:t>
            </a:r>
            <a:r>
              <a:rPr lang="en-US" dirty="0" err="1"/>
              <a:t>random_latent_vectors</a:t>
            </a:r>
            <a:r>
              <a:rPr lang="en-US" dirty="0"/>
              <a:t>)</a:t>
            </a:r>
          </a:p>
          <a:p>
            <a:pPr>
              <a:lnSpc>
                <a:spcPct val="120000"/>
              </a:lnSpc>
            </a:pPr>
            <a:r>
              <a:rPr lang="en-US" dirty="0"/>
              <a:t>    </a:t>
            </a:r>
            <a:r>
              <a:rPr lang="en-US" dirty="0" err="1"/>
              <a:t>combined_images</a:t>
            </a:r>
            <a:r>
              <a:rPr lang="en-US" dirty="0"/>
              <a:t> = </a:t>
            </a:r>
          </a:p>
          <a:p>
            <a:pPr>
              <a:lnSpc>
                <a:spcPct val="120000"/>
              </a:lnSpc>
            </a:pPr>
            <a:r>
              <a:rPr lang="en-US" dirty="0"/>
              <a:t>            </a:t>
            </a:r>
            <a:r>
              <a:rPr lang="en-US" dirty="0" err="1"/>
              <a:t>tf.concat</a:t>
            </a:r>
            <a:r>
              <a:rPr lang="en-US" dirty="0"/>
              <a:t>([</a:t>
            </a:r>
            <a:r>
              <a:rPr lang="en-US" dirty="0" err="1"/>
              <a:t>generated_images</a:t>
            </a:r>
            <a:r>
              <a:rPr lang="en-US" dirty="0"/>
              <a:t>, </a:t>
            </a:r>
          </a:p>
          <a:p>
            <a:pPr>
              <a:lnSpc>
                <a:spcPct val="120000"/>
              </a:lnSpc>
            </a:pPr>
            <a:r>
              <a:rPr lang="en-US" dirty="0"/>
              <a:t>                             </a:t>
            </a:r>
            <a:r>
              <a:rPr lang="en-US" dirty="0" err="1"/>
              <a:t>real_images</a:t>
            </a:r>
            <a:r>
              <a:rPr lang="en-US" dirty="0"/>
              <a:t>], axis=0)</a:t>
            </a:r>
          </a:p>
          <a:p>
            <a:pPr>
              <a:lnSpc>
                <a:spcPct val="120000"/>
              </a:lnSpc>
            </a:pPr>
            <a:r>
              <a:rPr lang="en-US" dirty="0"/>
              <a:t>    labels = </a:t>
            </a:r>
            <a:r>
              <a:rPr lang="en-US" dirty="0" err="1"/>
              <a:t>tf.concat</a:t>
            </a:r>
            <a:r>
              <a:rPr lang="en-US" dirty="0"/>
              <a:t>([</a:t>
            </a:r>
            <a:r>
              <a:rPr lang="en-US" dirty="0" err="1"/>
              <a:t>tf.ones</a:t>
            </a:r>
            <a:r>
              <a:rPr lang="en-US" dirty="0"/>
              <a:t>((</a:t>
            </a:r>
            <a:r>
              <a:rPr lang="en-US" dirty="0" err="1"/>
              <a:t>batch_size</a:t>
            </a:r>
            <a:r>
              <a:rPr lang="en-US" dirty="0"/>
              <a:t>, 1)),</a:t>
            </a:r>
          </a:p>
          <a:p>
            <a:pPr>
              <a:lnSpc>
                <a:spcPct val="120000"/>
              </a:lnSpc>
            </a:pPr>
            <a:r>
              <a:rPr lang="en-US" dirty="0"/>
              <a:t>                                    </a:t>
            </a:r>
            <a:r>
              <a:rPr lang="en-US" dirty="0" err="1"/>
              <a:t>tf.zeros</a:t>
            </a:r>
            <a:r>
              <a:rPr lang="en-US" dirty="0"/>
              <a:t>((</a:t>
            </a:r>
            <a:r>
              <a:rPr lang="en-US" dirty="0" err="1"/>
              <a:t>batch_size</a:t>
            </a:r>
            <a:r>
              <a:rPr lang="en-US" dirty="0"/>
              <a:t>, 1))],</a:t>
            </a:r>
          </a:p>
          <a:p>
            <a:pPr>
              <a:lnSpc>
                <a:spcPct val="120000"/>
              </a:lnSpc>
            </a:pPr>
            <a:r>
              <a:rPr lang="en-US" dirty="0"/>
              <a:t>                                    axis=0)</a:t>
            </a:r>
          </a:p>
          <a:p>
            <a:pPr>
              <a:lnSpc>
                <a:spcPct val="120000"/>
              </a:lnSpc>
            </a:pPr>
            <a:r>
              <a:rPr lang="en-US" dirty="0"/>
              <a:t>    labels += 0.05 *</a:t>
            </a:r>
          </a:p>
          <a:p>
            <a:pPr>
              <a:lnSpc>
                <a:spcPct val="120000"/>
              </a:lnSpc>
            </a:pPr>
            <a:r>
              <a:rPr lang="en-US" dirty="0"/>
              <a:t>                     </a:t>
            </a:r>
            <a:r>
              <a:rPr lang="en-US" dirty="0" err="1"/>
              <a:t>tf.random.uniform</a:t>
            </a:r>
            <a:r>
              <a:rPr lang="en-US" dirty="0"/>
              <a:t>(</a:t>
            </a:r>
            <a:r>
              <a:rPr lang="en-US" dirty="0" err="1"/>
              <a:t>tf.shape</a:t>
            </a:r>
            <a:r>
              <a:rPr lang="en-US" dirty="0"/>
              <a:t>(labels))</a:t>
            </a:r>
          </a:p>
          <a:p>
            <a:pPr>
              <a:lnSpc>
                <a:spcPct val="120000"/>
              </a:lnSpc>
            </a:pPr>
            <a:endParaRPr lang="en-US" dirty="0"/>
          </a:p>
          <a:p>
            <a:pPr>
              <a:lnSpc>
                <a:spcPct val="120000"/>
              </a:lnSpc>
            </a:pPr>
            <a:r>
              <a:rPr lang="en-US" dirty="0"/>
              <a:t>    # code continues, see next slides.</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The </a:t>
            </a:r>
            <a:r>
              <a:rPr lang="en-US" sz="2400" b="1" dirty="0" err="1"/>
              <a:t>train_step</a:t>
            </a:r>
            <a:r>
              <a:rPr lang="en-US" sz="2400" b="1" dirty="0"/>
              <a:t>()</a:t>
            </a:r>
            <a:r>
              <a:rPr lang="en-US" sz="2400" dirty="0"/>
              <a:t> method specifies how to do training.</a:t>
            </a:r>
          </a:p>
          <a:p>
            <a:pPr lvl="1"/>
            <a:r>
              <a:rPr lang="en-US" sz="2000" dirty="0"/>
              <a:t>In particular, it specifies how to process a single batch of training data. In our case, the batch of training data is a batch of real images from the MNIST dataset.</a:t>
            </a:r>
          </a:p>
          <a:p>
            <a:r>
              <a:rPr lang="en-US" sz="2400" dirty="0"/>
              <a:t>Inputs: </a:t>
            </a:r>
          </a:p>
          <a:p>
            <a:pPr lvl="1"/>
            <a:r>
              <a:rPr lang="en-US" sz="2000" b="1" dirty="0" err="1"/>
              <a:t>real_images</a:t>
            </a:r>
            <a:r>
              <a:rPr lang="en-US" sz="2000" dirty="0"/>
              <a:t>, it is the batch of training data.</a:t>
            </a:r>
          </a:p>
          <a:p>
            <a:r>
              <a:rPr lang="en-US" sz="2400" dirty="0"/>
              <a:t>First step: get the batch size.</a:t>
            </a:r>
          </a:p>
          <a:p>
            <a:pPr lvl="1"/>
            <a:r>
              <a:rPr lang="en-US" sz="2000" b="1" dirty="0" err="1"/>
              <a:t>real_images</a:t>
            </a:r>
            <a:r>
              <a:rPr lang="en-US" sz="2000" b="1" dirty="0"/>
              <a:t> </a:t>
            </a:r>
            <a:r>
              <a:rPr lang="en-US" sz="2000" dirty="0"/>
              <a:t>is an array of shape [</a:t>
            </a:r>
            <a:r>
              <a:rPr lang="en-US" sz="2000" dirty="0" err="1"/>
              <a:t>batch_size</a:t>
            </a:r>
            <a:r>
              <a:rPr lang="en-US" sz="2000" dirty="0"/>
              <a:t>, 28, 28, 1].</a:t>
            </a:r>
          </a:p>
          <a:p>
            <a:endParaRPr lang="en-US" sz="24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2638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Hand Shapes</a:t>
            </a:r>
          </a:p>
        </p:txBody>
      </p:sp>
      <p:sp>
        <p:nvSpPr>
          <p:cNvPr id="46083" name="Rectangle 3"/>
          <p:cNvSpPr>
            <a:spLocks noGrp="1" noChangeArrowheads="1"/>
          </p:cNvSpPr>
          <p:nvPr>
            <p:ph type="body" idx="1"/>
          </p:nvPr>
        </p:nvSpPr>
        <p:spPr/>
        <p:txBody>
          <a:bodyPr/>
          <a:lstStyle/>
          <a:p>
            <a:r>
              <a:rPr lang="en-US" altLang="en-US" dirty="0"/>
              <a:t>Handshapes are specified by the joint angles of the fingers.</a:t>
            </a:r>
          </a:p>
          <a:p>
            <a:r>
              <a:rPr lang="en-US" altLang="en-US" dirty="0"/>
              <a:t>Hands are very flexible.</a:t>
            </a:r>
          </a:p>
          <a:p>
            <a:pPr lvl="1"/>
            <a:r>
              <a:rPr lang="en-US" altLang="en-US" dirty="0"/>
              <a:t>Each finger has three joints, whose angles can vary.</a:t>
            </a:r>
          </a:p>
        </p:txBody>
      </p:sp>
      <p:grpSp>
        <p:nvGrpSpPr>
          <p:cNvPr id="46084" name="Group 4"/>
          <p:cNvGrpSpPr>
            <a:grpSpLocks noChangeAspect="1"/>
          </p:cNvGrpSpPr>
          <p:nvPr/>
        </p:nvGrpSpPr>
        <p:grpSpPr bwMode="auto">
          <a:xfrm>
            <a:off x="342900" y="3479800"/>
            <a:ext cx="8496300" cy="2768600"/>
            <a:chOff x="264" y="2208"/>
            <a:chExt cx="4343" cy="1415"/>
          </a:xfrm>
        </p:grpSpPr>
        <p:pic>
          <p:nvPicPr>
            <p:cNvPr id="46085" name="Picture 5" descr="14"/>
            <p:cNvPicPr>
              <a:picLocks noChangeAspect="1" noChangeArrowheads="1"/>
            </p:cNvPicPr>
            <p:nvPr/>
          </p:nvPicPr>
          <p:blipFill>
            <a:blip r:embed="rId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6" y="2900"/>
              <a:ext cx="720" cy="720"/>
            </a:xfrm>
            <a:prstGeom prst="rect">
              <a:avLst/>
            </a:prstGeom>
            <a:solidFill>
              <a:srgbClr val="360000"/>
            </a:solidFill>
          </p:spPr>
        </p:pic>
        <p:pic>
          <p:nvPicPr>
            <p:cNvPr id="46086" name="Picture 6" descr="2"/>
            <p:cNvPicPr>
              <a:picLocks noChangeAspect="1" noChangeArrowheads="1"/>
            </p:cNvPicPr>
            <p:nvPr/>
          </p:nvPicPr>
          <p:blipFill>
            <a:blip r:embed="rId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7" y="2211"/>
              <a:ext cx="720" cy="720"/>
            </a:xfrm>
            <a:prstGeom prst="rect">
              <a:avLst/>
            </a:prstGeom>
            <a:solidFill>
              <a:srgbClr val="360000"/>
            </a:solidFill>
          </p:spPr>
        </p:pic>
        <p:pic>
          <p:nvPicPr>
            <p:cNvPr id="46087" name="Picture 7" descr="5"/>
            <p:cNvPicPr>
              <a:picLocks noChangeAspect="1" noChangeArrowheads="1"/>
            </p:cNvPicPr>
            <p:nvPr/>
          </p:nvPicPr>
          <p:blipFill>
            <a:blip r:embed="rId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6" y="2902"/>
              <a:ext cx="720" cy="720"/>
            </a:xfrm>
            <a:prstGeom prst="rect">
              <a:avLst/>
            </a:prstGeom>
            <a:solidFill>
              <a:srgbClr val="360000"/>
            </a:solidFill>
          </p:spPr>
        </p:pic>
        <p:pic>
          <p:nvPicPr>
            <p:cNvPr id="46088" name="Picture 8" descr="6"/>
            <p:cNvPicPr>
              <a:picLocks noChangeAspect="1" noChangeArrowheads="1"/>
            </p:cNvPicPr>
            <p:nvPr/>
          </p:nvPicPr>
          <p:blipFill>
            <a:blip r:embed="rId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213"/>
              <a:ext cx="720" cy="720"/>
            </a:xfrm>
            <a:prstGeom prst="rect">
              <a:avLst/>
            </a:prstGeom>
            <a:solidFill>
              <a:srgbClr val="360000"/>
            </a:solidFill>
          </p:spPr>
        </p:pic>
        <p:pic>
          <p:nvPicPr>
            <p:cNvPr id="46089" name="Picture 9" descr="7"/>
            <p:cNvPicPr>
              <a:picLocks noChangeAspect="1" noChangeArrowheads="1"/>
            </p:cNvPicPr>
            <p:nvPr/>
          </p:nvPicPr>
          <p:blipFill>
            <a:blip r:embed="rId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903"/>
              <a:ext cx="720" cy="720"/>
            </a:xfrm>
            <a:prstGeom prst="rect">
              <a:avLst/>
            </a:prstGeom>
            <a:solidFill>
              <a:srgbClr val="360000"/>
            </a:solidFill>
          </p:spPr>
        </p:pic>
        <p:pic>
          <p:nvPicPr>
            <p:cNvPr id="46090" name="Picture 10" descr="8"/>
            <p:cNvPicPr>
              <a:picLocks noChangeAspect="1" noChangeArrowheads="1"/>
            </p:cNvPicPr>
            <p:nvPr/>
          </p:nvPicPr>
          <p:blipFill>
            <a:blip r:embed="rId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895" y="2903"/>
              <a:ext cx="720" cy="720"/>
            </a:xfrm>
            <a:prstGeom prst="rect">
              <a:avLst/>
            </a:prstGeom>
            <a:solidFill>
              <a:srgbClr val="360000"/>
            </a:solidFill>
          </p:spPr>
        </p:pic>
        <p:pic>
          <p:nvPicPr>
            <p:cNvPr id="46091" name="Picture 11" descr="9"/>
            <p:cNvPicPr>
              <a:picLocks noChangeAspect="1" noChangeArrowheads="1"/>
            </p:cNvPicPr>
            <p:nvPr/>
          </p:nvPicPr>
          <p:blipFill>
            <a:blip r:embed="rId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900" y="2208"/>
              <a:ext cx="720" cy="720"/>
            </a:xfrm>
            <a:prstGeom prst="rect">
              <a:avLst/>
            </a:prstGeom>
            <a:solidFill>
              <a:srgbClr val="360000"/>
            </a:solidFill>
          </p:spPr>
        </p:pic>
        <p:pic>
          <p:nvPicPr>
            <p:cNvPr id="46092" name="Picture 12" descr="10"/>
            <p:cNvPicPr>
              <a:picLocks noChangeAspect="1" noChangeArrowheads="1"/>
            </p:cNvPicPr>
            <p:nvPr/>
          </p:nvPicPr>
          <p:blipFill>
            <a:blip r:embed="rId1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4" y="2898"/>
              <a:ext cx="720" cy="720"/>
            </a:xfrm>
            <a:prstGeom prst="rect">
              <a:avLst/>
            </a:prstGeom>
            <a:solidFill>
              <a:srgbClr val="360000"/>
            </a:solidFill>
          </p:spPr>
        </p:pic>
        <p:pic>
          <p:nvPicPr>
            <p:cNvPr id="46093" name="Picture 13" descr="11"/>
            <p:cNvPicPr>
              <a:picLocks noChangeAspect="1" noChangeArrowheads="1"/>
            </p:cNvPicPr>
            <p:nvPr/>
          </p:nvPicPr>
          <p:blipFill>
            <a:blip r:embed="rId1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5" y="2899"/>
              <a:ext cx="720" cy="720"/>
            </a:xfrm>
            <a:prstGeom prst="rect">
              <a:avLst/>
            </a:prstGeom>
            <a:solidFill>
              <a:srgbClr val="360000"/>
            </a:solidFill>
          </p:spPr>
        </p:pic>
        <p:pic>
          <p:nvPicPr>
            <p:cNvPr id="46094" name="Picture 14" descr="12"/>
            <p:cNvPicPr>
              <a:picLocks noChangeAspect="1" noChangeArrowheads="1"/>
            </p:cNvPicPr>
            <p:nvPr/>
          </p:nvPicPr>
          <p:blipFill>
            <a:blip r:embed="rId1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1" y="2899"/>
              <a:ext cx="720" cy="720"/>
            </a:xfrm>
            <a:prstGeom prst="rect">
              <a:avLst/>
            </a:prstGeom>
            <a:solidFill>
              <a:srgbClr val="360000"/>
            </a:solidFill>
          </p:spPr>
        </p:pic>
        <p:pic>
          <p:nvPicPr>
            <p:cNvPr id="46095" name="Picture 15" descr="13"/>
            <p:cNvPicPr>
              <a:picLocks noChangeAspect="1" noChangeArrowheads="1"/>
            </p:cNvPicPr>
            <p:nvPr/>
          </p:nvPicPr>
          <p:blipFill>
            <a:blip r:embed="rId1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3" y="2899"/>
              <a:ext cx="720" cy="720"/>
            </a:xfrm>
            <a:prstGeom prst="rect">
              <a:avLst/>
            </a:prstGeom>
            <a:solidFill>
              <a:srgbClr val="360000"/>
            </a:solidFill>
          </p:spPr>
        </p:pic>
        <p:pic>
          <p:nvPicPr>
            <p:cNvPr id="46096" name="Picture 16" descr="15"/>
            <p:cNvPicPr>
              <a:picLocks noChangeAspect="1" noChangeArrowheads="1"/>
            </p:cNvPicPr>
            <p:nvPr/>
          </p:nvPicPr>
          <p:blipFill>
            <a:blip r:embed="rId1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8" y="2210"/>
              <a:ext cx="720" cy="720"/>
            </a:xfrm>
            <a:prstGeom prst="rect">
              <a:avLst/>
            </a:prstGeom>
            <a:solidFill>
              <a:srgbClr val="360000"/>
            </a:solidFill>
          </p:spPr>
        </p:pic>
        <p:pic>
          <p:nvPicPr>
            <p:cNvPr id="46097" name="Picture 17" descr="16"/>
            <p:cNvPicPr>
              <a:picLocks noChangeAspect="1" noChangeArrowheads="1"/>
            </p:cNvPicPr>
            <p:nvPr/>
          </p:nvPicPr>
          <p:blipFill>
            <a:blip r:embed="rId1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9" y="2211"/>
              <a:ext cx="720" cy="720"/>
            </a:xfrm>
            <a:prstGeom prst="rect">
              <a:avLst/>
            </a:prstGeom>
            <a:solidFill>
              <a:srgbClr val="360000"/>
            </a:solidFill>
          </p:spPr>
        </p:pic>
        <p:pic>
          <p:nvPicPr>
            <p:cNvPr id="46098" name="Picture 18" descr="17"/>
            <p:cNvPicPr>
              <a:picLocks noChangeAspect="1" noChangeArrowheads="1"/>
            </p:cNvPicPr>
            <p:nvPr/>
          </p:nvPicPr>
          <p:blipFill>
            <a:blip r:embed="rId1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5" y="2211"/>
              <a:ext cx="720" cy="720"/>
            </a:xfrm>
            <a:prstGeom prst="rect">
              <a:avLst/>
            </a:prstGeom>
            <a:solidFill>
              <a:srgbClr val="360000"/>
            </a:solidFill>
          </p:spPr>
        </p:pic>
        <p:pic>
          <p:nvPicPr>
            <p:cNvPr id="46099" name="Picture 19" descr="18"/>
            <p:cNvPicPr>
              <a:picLocks noChangeAspect="1" noChangeArrowheads="1"/>
            </p:cNvPicPr>
            <p:nvPr/>
          </p:nvPicPr>
          <p:blipFill>
            <a:blip r:embed="rId1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7" y="2211"/>
              <a:ext cx="720" cy="720"/>
            </a:xfrm>
            <a:prstGeom prst="rect">
              <a:avLst/>
            </a:prstGeom>
            <a:solidFill>
              <a:srgbClr val="360000"/>
            </a:solidFill>
          </p:spPr>
        </p:pic>
        <p:pic>
          <p:nvPicPr>
            <p:cNvPr id="46100" name="Picture 20" descr="19"/>
            <p:cNvPicPr>
              <a:picLocks noChangeAspect="1" noChangeArrowheads="1"/>
            </p:cNvPicPr>
            <p:nvPr/>
          </p:nvPicPr>
          <p:blipFill>
            <a:blip r:embed="rId1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4" y="2212"/>
              <a:ext cx="720" cy="720"/>
            </a:xfrm>
            <a:prstGeom prst="rect">
              <a:avLst/>
            </a:prstGeom>
            <a:solidFill>
              <a:srgbClr val="360000"/>
            </a:solidFill>
          </p:spPr>
        </p:pic>
      </p:grpSp>
      <p:sp>
        <p:nvSpPr>
          <p:cNvPr id="21" name="Slide Number Placeholder 4"/>
          <p:cNvSpPr>
            <a:spLocks noGrp="1"/>
          </p:cNvSpPr>
          <p:nvPr>
            <p:ph type="sldNum" sz="quarter" idx="12"/>
          </p:nvPr>
        </p:nvSpPr>
        <p:spPr>
          <a:xfrm>
            <a:off x="8534400" y="6477000"/>
            <a:ext cx="533400" cy="307975"/>
          </a:xfrm>
        </p:spPr>
        <p:txBody>
          <a:bodyPr/>
          <a:lstStyle/>
          <a:p>
            <a:pPr>
              <a:defRPr/>
            </a:pPr>
            <a:fld id="{BAD9BA32-4F36-4060-957B-35F1014F6EBA}" type="slidenum">
              <a:rPr lang="en-US" smtClean="0"/>
              <a:pPr>
                <a:defRPr/>
              </a:pPr>
              <a:t>4</a:t>
            </a:fld>
            <a:endParaRPr lang="en-US"/>
          </a:p>
        </p:txBody>
      </p:sp>
    </p:spTree>
    <p:extLst>
      <p:ext uri="{BB962C8B-B14F-4D97-AF65-F5344CB8AC3E}">
        <p14:creationId xmlns:p14="http://schemas.microsoft.com/office/powerpoint/2010/main" val="283615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def </a:t>
            </a:r>
            <a:r>
              <a:rPr lang="en-US" dirty="0" err="1"/>
              <a:t>train_step</a:t>
            </a:r>
            <a:r>
              <a:rPr lang="en-US" dirty="0"/>
              <a:t>(self, </a:t>
            </a:r>
            <a:r>
              <a:rPr lang="en-US" dirty="0" err="1"/>
              <a:t>real_images</a:t>
            </a:r>
            <a:r>
              <a:rPr lang="en-US" dirty="0"/>
              <a:t>):</a:t>
            </a:r>
          </a:p>
          <a:p>
            <a:pPr>
              <a:lnSpc>
                <a:spcPct val="120000"/>
              </a:lnSpc>
            </a:pPr>
            <a:r>
              <a:rPr lang="en-US" dirty="0"/>
              <a:t>    </a:t>
            </a:r>
            <a:r>
              <a:rPr lang="en-US" dirty="0" err="1"/>
              <a:t>batch_size</a:t>
            </a:r>
            <a:r>
              <a:rPr lang="en-US" dirty="0"/>
              <a:t> = </a:t>
            </a:r>
            <a:r>
              <a:rPr lang="en-US" dirty="0" err="1"/>
              <a:t>tf.shape</a:t>
            </a:r>
            <a:r>
              <a:rPr lang="en-US" dirty="0"/>
              <a:t>(</a:t>
            </a:r>
            <a:r>
              <a:rPr lang="en-US" dirty="0" err="1"/>
              <a:t>real_images</a:t>
            </a:r>
            <a:r>
              <a:rPr lang="en-US" dirty="0"/>
              <a:t>)[0]</a:t>
            </a:r>
          </a:p>
          <a:p>
            <a:pPr>
              <a:lnSpc>
                <a:spcPct val="120000"/>
              </a:lnSpc>
            </a:pPr>
            <a:r>
              <a:rPr lang="en-US" dirty="0"/>
              <a:t>    </a:t>
            </a:r>
            <a:r>
              <a:rPr lang="en-US" dirty="0" err="1">
                <a:solidFill>
                  <a:srgbClr val="FF0000"/>
                </a:solidFill>
              </a:rPr>
              <a:t>random_latent_vectors</a:t>
            </a:r>
            <a:r>
              <a:rPr lang="en-US" dirty="0">
                <a:solidFill>
                  <a:srgbClr val="FF0000"/>
                </a:solidFill>
              </a:rPr>
              <a:t> = </a:t>
            </a:r>
            <a:r>
              <a:rPr lang="en-US" dirty="0" err="1">
                <a:solidFill>
                  <a:srgbClr val="FF0000"/>
                </a:solidFill>
              </a:rPr>
              <a:t>tf.random.normal</a:t>
            </a:r>
            <a:r>
              <a:rPr lang="en-US" dirty="0">
                <a:solidFill>
                  <a:srgbClr val="FF0000"/>
                </a:solidFill>
              </a:rPr>
              <a:t>(</a:t>
            </a:r>
          </a:p>
          <a:p>
            <a:pPr>
              <a:lnSpc>
                <a:spcPct val="120000"/>
              </a:lnSpc>
            </a:pPr>
            <a:r>
              <a:rPr lang="en-US" dirty="0">
                <a:solidFill>
                  <a:srgbClr val="FF0000"/>
                </a:solidFill>
              </a:rPr>
              <a:t>            shape=(</a:t>
            </a:r>
            <a:r>
              <a:rPr lang="en-US" dirty="0" err="1">
                <a:solidFill>
                  <a:srgbClr val="FF0000"/>
                </a:solidFill>
              </a:rPr>
              <a:t>batch_size</a:t>
            </a:r>
            <a:r>
              <a:rPr lang="en-US" dirty="0">
                <a:solidFill>
                  <a:srgbClr val="FF0000"/>
                </a:solidFill>
              </a:rPr>
              <a:t>, </a:t>
            </a:r>
            <a:r>
              <a:rPr lang="en-US" dirty="0" err="1">
                <a:solidFill>
                  <a:srgbClr val="FF0000"/>
                </a:solidFill>
              </a:rPr>
              <a:t>self.latent_dim</a:t>
            </a:r>
            <a:r>
              <a:rPr lang="en-US" dirty="0">
                <a:solidFill>
                  <a:srgbClr val="FF0000"/>
                </a:solidFill>
              </a:rPr>
              <a:t>))</a:t>
            </a:r>
          </a:p>
          <a:p>
            <a:pPr>
              <a:lnSpc>
                <a:spcPct val="120000"/>
              </a:lnSpc>
            </a:pPr>
            <a:r>
              <a:rPr lang="en-US" dirty="0"/>
              <a:t>    </a:t>
            </a:r>
            <a:r>
              <a:rPr lang="en-US" dirty="0" err="1">
                <a:solidFill>
                  <a:srgbClr val="FF0000"/>
                </a:solidFill>
              </a:rPr>
              <a:t>generated_images</a:t>
            </a:r>
            <a:r>
              <a:rPr lang="en-US" dirty="0">
                <a:solidFill>
                  <a:srgbClr val="FF0000"/>
                </a:solidFill>
              </a:rPr>
              <a:t> = </a:t>
            </a:r>
          </a:p>
          <a:p>
            <a:pPr>
              <a:lnSpc>
                <a:spcPct val="120000"/>
              </a:lnSpc>
            </a:pPr>
            <a:r>
              <a:rPr lang="en-US" dirty="0">
                <a:solidFill>
                  <a:srgbClr val="FF0000"/>
                </a:solidFill>
              </a:rPr>
              <a:t>            </a:t>
            </a:r>
            <a:r>
              <a:rPr lang="en-US" dirty="0" err="1">
                <a:solidFill>
                  <a:srgbClr val="FF0000"/>
                </a:solidFill>
              </a:rPr>
              <a:t>self.generator</a:t>
            </a:r>
            <a:r>
              <a:rPr lang="en-US" dirty="0">
                <a:solidFill>
                  <a:srgbClr val="FF0000"/>
                </a:solidFill>
              </a:rPr>
              <a:t>(</a:t>
            </a:r>
            <a:r>
              <a:rPr lang="en-US" dirty="0" err="1">
                <a:solidFill>
                  <a:srgbClr val="FF0000"/>
                </a:solidFill>
              </a:rPr>
              <a:t>random_latent_vectors</a:t>
            </a:r>
            <a:r>
              <a:rPr lang="en-US" dirty="0">
                <a:solidFill>
                  <a:srgbClr val="FF0000"/>
                </a:solidFill>
              </a:rPr>
              <a:t>)</a:t>
            </a:r>
          </a:p>
          <a:p>
            <a:pPr>
              <a:lnSpc>
                <a:spcPct val="120000"/>
              </a:lnSpc>
            </a:pPr>
            <a:r>
              <a:rPr lang="en-US" dirty="0"/>
              <a:t>    </a:t>
            </a:r>
            <a:r>
              <a:rPr lang="en-US" dirty="0" err="1"/>
              <a:t>combined_images</a:t>
            </a:r>
            <a:r>
              <a:rPr lang="en-US" dirty="0"/>
              <a:t> = </a:t>
            </a:r>
          </a:p>
          <a:p>
            <a:pPr>
              <a:lnSpc>
                <a:spcPct val="120000"/>
              </a:lnSpc>
            </a:pPr>
            <a:r>
              <a:rPr lang="en-US" dirty="0"/>
              <a:t>            </a:t>
            </a:r>
            <a:r>
              <a:rPr lang="en-US" dirty="0" err="1"/>
              <a:t>tf.concat</a:t>
            </a:r>
            <a:r>
              <a:rPr lang="en-US" dirty="0"/>
              <a:t>([</a:t>
            </a:r>
            <a:r>
              <a:rPr lang="en-US" dirty="0" err="1"/>
              <a:t>generated_images</a:t>
            </a:r>
            <a:r>
              <a:rPr lang="en-US" dirty="0"/>
              <a:t>, </a:t>
            </a:r>
          </a:p>
          <a:p>
            <a:pPr>
              <a:lnSpc>
                <a:spcPct val="120000"/>
              </a:lnSpc>
            </a:pPr>
            <a:r>
              <a:rPr lang="en-US" dirty="0"/>
              <a:t>                             </a:t>
            </a:r>
            <a:r>
              <a:rPr lang="en-US" dirty="0" err="1"/>
              <a:t>real_images</a:t>
            </a:r>
            <a:r>
              <a:rPr lang="en-US" dirty="0"/>
              <a:t>], axis=0)</a:t>
            </a:r>
          </a:p>
          <a:p>
            <a:pPr>
              <a:lnSpc>
                <a:spcPct val="120000"/>
              </a:lnSpc>
            </a:pPr>
            <a:r>
              <a:rPr lang="en-US" dirty="0"/>
              <a:t>    labels = </a:t>
            </a:r>
            <a:r>
              <a:rPr lang="en-US" dirty="0" err="1"/>
              <a:t>tf.concat</a:t>
            </a:r>
            <a:r>
              <a:rPr lang="en-US" dirty="0"/>
              <a:t>([</a:t>
            </a:r>
            <a:r>
              <a:rPr lang="en-US" dirty="0" err="1"/>
              <a:t>tf.ones</a:t>
            </a:r>
            <a:r>
              <a:rPr lang="en-US" dirty="0"/>
              <a:t>((</a:t>
            </a:r>
            <a:r>
              <a:rPr lang="en-US" dirty="0" err="1"/>
              <a:t>batch_size</a:t>
            </a:r>
            <a:r>
              <a:rPr lang="en-US" dirty="0"/>
              <a:t>, 1)),</a:t>
            </a:r>
          </a:p>
          <a:p>
            <a:pPr>
              <a:lnSpc>
                <a:spcPct val="120000"/>
              </a:lnSpc>
            </a:pPr>
            <a:r>
              <a:rPr lang="en-US" dirty="0"/>
              <a:t>                                    </a:t>
            </a:r>
            <a:r>
              <a:rPr lang="en-US" dirty="0" err="1"/>
              <a:t>tf.zeros</a:t>
            </a:r>
            <a:r>
              <a:rPr lang="en-US" dirty="0"/>
              <a:t>((</a:t>
            </a:r>
            <a:r>
              <a:rPr lang="en-US" dirty="0" err="1"/>
              <a:t>batch_size</a:t>
            </a:r>
            <a:r>
              <a:rPr lang="en-US" dirty="0"/>
              <a:t>, 1))],</a:t>
            </a:r>
          </a:p>
          <a:p>
            <a:pPr>
              <a:lnSpc>
                <a:spcPct val="120000"/>
              </a:lnSpc>
            </a:pPr>
            <a:r>
              <a:rPr lang="en-US" dirty="0"/>
              <a:t>                                    axis=0)</a:t>
            </a:r>
          </a:p>
          <a:p>
            <a:pPr>
              <a:lnSpc>
                <a:spcPct val="120000"/>
              </a:lnSpc>
            </a:pPr>
            <a:r>
              <a:rPr lang="en-US" dirty="0"/>
              <a:t>    labels += 0.05 *</a:t>
            </a:r>
          </a:p>
          <a:p>
            <a:pPr>
              <a:lnSpc>
                <a:spcPct val="120000"/>
              </a:lnSpc>
            </a:pPr>
            <a:r>
              <a:rPr lang="en-US" dirty="0"/>
              <a:t>                     </a:t>
            </a:r>
            <a:r>
              <a:rPr lang="en-US" dirty="0" err="1"/>
              <a:t>tf.random.uniform</a:t>
            </a:r>
            <a:r>
              <a:rPr lang="en-US" dirty="0"/>
              <a:t>(</a:t>
            </a:r>
            <a:r>
              <a:rPr lang="en-US" dirty="0" err="1"/>
              <a:t>tf.shape</a:t>
            </a:r>
            <a:r>
              <a:rPr lang="en-US" dirty="0"/>
              <a:t>(labels))</a:t>
            </a:r>
          </a:p>
          <a:p>
            <a:pPr>
              <a:lnSpc>
                <a:spcPct val="120000"/>
              </a:lnSpc>
            </a:pPr>
            <a:endParaRPr lang="en-US" dirty="0"/>
          </a:p>
          <a:p>
            <a:pPr>
              <a:lnSpc>
                <a:spcPct val="120000"/>
              </a:lnSpc>
            </a:pPr>
            <a:r>
              <a:rPr lang="en-US" dirty="0"/>
              <a:t>    # code continues, see next slides.</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Second step: generate a batch of random vectors, that are used as input to the generator.</a:t>
            </a:r>
          </a:p>
          <a:p>
            <a:r>
              <a:rPr lang="en-US" sz="2400" dirty="0"/>
              <a:t>Third step: apply the current version of the generator to generate a batch of synthetic images given the batch of random vectors. </a:t>
            </a:r>
          </a:p>
          <a:p>
            <a:endParaRPr lang="en-US" sz="24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339526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def </a:t>
            </a:r>
            <a:r>
              <a:rPr lang="en-US" dirty="0" err="1"/>
              <a:t>train_step</a:t>
            </a:r>
            <a:r>
              <a:rPr lang="en-US" dirty="0"/>
              <a:t>(self, </a:t>
            </a:r>
            <a:r>
              <a:rPr lang="en-US" dirty="0" err="1"/>
              <a:t>real_images</a:t>
            </a:r>
            <a:r>
              <a:rPr lang="en-US" dirty="0"/>
              <a:t>):</a:t>
            </a:r>
          </a:p>
          <a:p>
            <a:pPr>
              <a:lnSpc>
                <a:spcPct val="120000"/>
              </a:lnSpc>
            </a:pPr>
            <a:r>
              <a:rPr lang="en-US" dirty="0"/>
              <a:t>    </a:t>
            </a:r>
            <a:r>
              <a:rPr lang="en-US" dirty="0" err="1"/>
              <a:t>batch_size</a:t>
            </a:r>
            <a:r>
              <a:rPr lang="en-US" dirty="0"/>
              <a:t> = </a:t>
            </a:r>
            <a:r>
              <a:rPr lang="en-US" dirty="0" err="1"/>
              <a:t>tf.shape</a:t>
            </a:r>
            <a:r>
              <a:rPr lang="en-US" dirty="0"/>
              <a:t>(</a:t>
            </a:r>
            <a:r>
              <a:rPr lang="en-US" dirty="0" err="1"/>
              <a:t>real_images</a:t>
            </a:r>
            <a:r>
              <a:rPr lang="en-US" dirty="0"/>
              <a:t>)[0]</a:t>
            </a:r>
          </a:p>
          <a:p>
            <a:pPr>
              <a:lnSpc>
                <a:spcPct val="120000"/>
              </a:lnSpc>
            </a:pPr>
            <a:r>
              <a:rPr lang="en-US" dirty="0"/>
              <a:t>    </a:t>
            </a:r>
            <a:r>
              <a:rPr lang="en-US" dirty="0" err="1"/>
              <a:t>random_latent_vectors</a:t>
            </a:r>
            <a:r>
              <a:rPr lang="en-US" dirty="0"/>
              <a:t> = </a:t>
            </a:r>
            <a:r>
              <a:rPr lang="en-US" dirty="0" err="1"/>
              <a:t>tf.random.normal</a:t>
            </a:r>
            <a:r>
              <a:rPr lang="en-US" dirty="0"/>
              <a:t>(</a:t>
            </a:r>
          </a:p>
          <a:p>
            <a:pPr>
              <a:lnSpc>
                <a:spcPct val="120000"/>
              </a:lnSpc>
            </a:pPr>
            <a:r>
              <a:rPr lang="en-US" dirty="0"/>
              <a:t>            shape=(</a:t>
            </a:r>
            <a:r>
              <a:rPr lang="en-US" dirty="0" err="1"/>
              <a:t>batch_size</a:t>
            </a:r>
            <a:r>
              <a:rPr lang="en-US" dirty="0"/>
              <a:t>, </a:t>
            </a:r>
            <a:r>
              <a:rPr lang="en-US" dirty="0" err="1"/>
              <a:t>self.latent_dim</a:t>
            </a:r>
            <a:r>
              <a:rPr lang="en-US" dirty="0"/>
              <a:t>))</a:t>
            </a:r>
          </a:p>
          <a:p>
            <a:pPr>
              <a:lnSpc>
                <a:spcPct val="120000"/>
              </a:lnSpc>
            </a:pPr>
            <a:r>
              <a:rPr lang="en-US" dirty="0"/>
              <a:t>    </a:t>
            </a:r>
            <a:r>
              <a:rPr lang="en-US" dirty="0" err="1"/>
              <a:t>generated_images</a:t>
            </a:r>
            <a:r>
              <a:rPr lang="en-US" dirty="0"/>
              <a:t> = </a:t>
            </a:r>
          </a:p>
          <a:p>
            <a:pPr>
              <a:lnSpc>
                <a:spcPct val="120000"/>
              </a:lnSpc>
            </a:pPr>
            <a:r>
              <a:rPr lang="en-US" dirty="0"/>
              <a:t>            </a:t>
            </a:r>
            <a:r>
              <a:rPr lang="en-US" dirty="0" err="1"/>
              <a:t>self.generator</a:t>
            </a:r>
            <a:r>
              <a:rPr lang="en-US" dirty="0"/>
              <a:t>(</a:t>
            </a:r>
            <a:r>
              <a:rPr lang="en-US" dirty="0" err="1"/>
              <a:t>random_latent_vectors</a:t>
            </a:r>
            <a:r>
              <a:rPr lang="en-US" dirty="0"/>
              <a:t>)</a:t>
            </a:r>
          </a:p>
          <a:p>
            <a:pPr>
              <a:lnSpc>
                <a:spcPct val="120000"/>
              </a:lnSpc>
            </a:pPr>
            <a:r>
              <a:rPr lang="en-US" dirty="0"/>
              <a:t>    </a:t>
            </a:r>
            <a:r>
              <a:rPr lang="en-US" dirty="0" err="1">
                <a:solidFill>
                  <a:srgbClr val="FF0000"/>
                </a:solidFill>
              </a:rPr>
              <a:t>combined_images</a:t>
            </a:r>
            <a:r>
              <a:rPr lang="en-US" dirty="0">
                <a:solidFill>
                  <a:srgbClr val="FF0000"/>
                </a:solidFill>
              </a:rPr>
              <a:t> = </a:t>
            </a:r>
          </a:p>
          <a:p>
            <a:pPr>
              <a:lnSpc>
                <a:spcPct val="120000"/>
              </a:lnSpc>
            </a:pPr>
            <a:r>
              <a:rPr lang="en-US" dirty="0">
                <a:solidFill>
                  <a:srgbClr val="FF0000"/>
                </a:solidFill>
              </a:rPr>
              <a:t>            </a:t>
            </a:r>
            <a:r>
              <a:rPr lang="en-US" dirty="0" err="1">
                <a:solidFill>
                  <a:srgbClr val="FF0000"/>
                </a:solidFill>
              </a:rPr>
              <a:t>tf.concat</a:t>
            </a:r>
            <a:r>
              <a:rPr lang="en-US" dirty="0">
                <a:solidFill>
                  <a:srgbClr val="FF0000"/>
                </a:solidFill>
              </a:rPr>
              <a:t>([</a:t>
            </a:r>
            <a:r>
              <a:rPr lang="en-US" dirty="0" err="1">
                <a:solidFill>
                  <a:srgbClr val="FF0000"/>
                </a:solidFill>
              </a:rPr>
              <a:t>generated_images</a:t>
            </a:r>
            <a:r>
              <a:rPr lang="en-US" dirty="0">
                <a:solidFill>
                  <a:srgbClr val="FF0000"/>
                </a:solidFill>
              </a:rPr>
              <a:t>, </a:t>
            </a:r>
          </a:p>
          <a:p>
            <a:pPr>
              <a:lnSpc>
                <a:spcPct val="120000"/>
              </a:lnSpc>
            </a:pPr>
            <a:r>
              <a:rPr lang="en-US" dirty="0">
                <a:solidFill>
                  <a:srgbClr val="FF0000"/>
                </a:solidFill>
              </a:rPr>
              <a:t>                             </a:t>
            </a:r>
            <a:r>
              <a:rPr lang="en-US" dirty="0" err="1">
                <a:solidFill>
                  <a:srgbClr val="FF0000"/>
                </a:solidFill>
              </a:rPr>
              <a:t>real_images</a:t>
            </a:r>
            <a:r>
              <a:rPr lang="en-US" dirty="0">
                <a:solidFill>
                  <a:srgbClr val="FF0000"/>
                </a:solidFill>
              </a:rPr>
              <a:t>], axis=0)</a:t>
            </a:r>
          </a:p>
          <a:p>
            <a:pPr>
              <a:lnSpc>
                <a:spcPct val="120000"/>
              </a:lnSpc>
            </a:pPr>
            <a:r>
              <a:rPr lang="en-US" dirty="0">
                <a:solidFill>
                  <a:srgbClr val="FF0000"/>
                </a:solidFill>
              </a:rPr>
              <a:t>    labels = </a:t>
            </a:r>
            <a:r>
              <a:rPr lang="en-US" dirty="0" err="1">
                <a:solidFill>
                  <a:srgbClr val="FF0000"/>
                </a:solidFill>
              </a:rPr>
              <a:t>tf.concat</a:t>
            </a:r>
            <a:r>
              <a:rPr lang="en-US" dirty="0">
                <a:solidFill>
                  <a:srgbClr val="FF0000"/>
                </a:solidFill>
              </a:rPr>
              <a:t>([</a:t>
            </a:r>
            <a:r>
              <a:rPr lang="en-US" dirty="0" err="1">
                <a:solidFill>
                  <a:srgbClr val="FF0000"/>
                </a:solidFill>
              </a:rPr>
              <a:t>tf.ones</a:t>
            </a:r>
            <a:r>
              <a:rPr lang="en-US" dirty="0">
                <a:solidFill>
                  <a:srgbClr val="FF0000"/>
                </a:solidFill>
              </a:rPr>
              <a:t>((</a:t>
            </a:r>
            <a:r>
              <a:rPr lang="en-US" dirty="0" err="1">
                <a:solidFill>
                  <a:srgbClr val="FF0000"/>
                </a:solidFill>
              </a:rPr>
              <a:t>batch_size</a:t>
            </a:r>
            <a:r>
              <a:rPr lang="en-US" dirty="0">
                <a:solidFill>
                  <a:srgbClr val="FF0000"/>
                </a:solidFill>
              </a:rPr>
              <a:t>, 1)),</a:t>
            </a:r>
          </a:p>
          <a:p>
            <a:pPr>
              <a:lnSpc>
                <a:spcPct val="120000"/>
              </a:lnSpc>
            </a:pPr>
            <a:r>
              <a:rPr lang="en-US" dirty="0">
                <a:solidFill>
                  <a:srgbClr val="FF0000"/>
                </a:solidFill>
              </a:rPr>
              <a:t>                                    </a:t>
            </a:r>
            <a:r>
              <a:rPr lang="en-US" dirty="0" err="1">
                <a:solidFill>
                  <a:srgbClr val="FF0000"/>
                </a:solidFill>
              </a:rPr>
              <a:t>tf.zeros</a:t>
            </a:r>
            <a:r>
              <a:rPr lang="en-US" dirty="0">
                <a:solidFill>
                  <a:srgbClr val="FF0000"/>
                </a:solidFill>
              </a:rPr>
              <a:t>((</a:t>
            </a:r>
            <a:r>
              <a:rPr lang="en-US" dirty="0" err="1">
                <a:solidFill>
                  <a:srgbClr val="FF0000"/>
                </a:solidFill>
              </a:rPr>
              <a:t>batch_size</a:t>
            </a:r>
            <a:r>
              <a:rPr lang="en-US" dirty="0">
                <a:solidFill>
                  <a:srgbClr val="FF0000"/>
                </a:solidFill>
              </a:rPr>
              <a:t>, 1))],</a:t>
            </a:r>
          </a:p>
          <a:p>
            <a:pPr>
              <a:lnSpc>
                <a:spcPct val="120000"/>
              </a:lnSpc>
            </a:pPr>
            <a:r>
              <a:rPr lang="en-US" dirty="0">
                <a:solidFill>
                  <a:srgbClr val="FF0000"/>
                </a:solidFill>
              </a:rPr>
              <a:t>                                    axis=0)</a:t>
            </a:r>
          </a:p>
          <a:p>
            <a:pPr>
              <a:lnSpc>
                <a:spcPct val="120000"/>
              </a:lnSpc>
            </a:pPr>
            <a:r>
              <a:rPr lang="en-US" dirty="0">
                <a:solidFill>
                  <a:srgbClr val="FF0000"/>
                </a:solidFill>
              </a:rPr>
              <a:t>    labels += 0.05 *</a:t>
            </a:r>
          </a:p>
          <a:p>
            <a:pPr>
              <a:lnSpc>
                <a:spcPct val="120000"/>
              </a:lnSpc>
            </a:pPr>
            <a:r>
              <a:rPr lang="en-US" dirty="0">
                <a:solidFill>
                  <a:srgbClr val="FF0000"/>
                </a:solidFill>
              </a:rPr>
              <a:t>                     </a:t>
            </a:r>
            <a:r>
              <a:rPr lang="en-US" dirty="0" err="1">
                <a:solidFill>
                  <a:srgbClr val="FF0000"/>
                </a:solidFill>
              </a:rPr>
              <a:t>tf.random.uniform</a:t>
            </a:r>
            <a:r>
              <a:rPr lang="en-US" dirty="0">
                <a:solidFill>
                  <a:srgbClr val="FF0000"/>
                </a:solidFill>
              </a:rPr>
              <a:t>(</a:t>
            </a:r>
            <a:r>
              <a:rPr lang="en-US" dirty="0" err="1">
                <a:solidFill>
                  <a:srgbClr val="FF0000"/>
                </a:solidFill>
              </a:rPr>
              <a:t>tf.shape</a:t>
            </a:r>
            <a:r>
              <a:rPr lang="en-US" dirty="0">
                <a:solidFill>
                  <a:srgbClr val="FF0000"/>
                </a:solidFill>
              </a:rPr>
              <a:t>(labels))</a:t>
            </a:r>
          </a:p>
          <a:p>
            <a:pPr>
              <a:lnSpc>
                <a:spcPct val="120000"/>
              </a:lnSpc>
            </a:pPr>
            <a:endParaRPr lang="en-US" dirty="0"/>
          </a:p>
          <a:p>
            <a:pPr>
              <a:lnSpc>
                <a:spcPct val="120000"/>
              </a:lnSpc>
            </a:pPr>
            <a:r>
              <a:rPr lang="en-US" dirty="0"/>
              <a:t>    # code continues, see next slides.</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dirty="0"/>
              <a:t>Fourth step: create a training batch for the discriminator.</a:t>
            </a:r>
          </a:p>
          <a:p>
            <a:r>
              <a:rPr lang="en-US" sz="2400" b="1" dirty="0" err="1"/>
              <a:t>combined_images</a:t>
            </a:r>
            <a:r>
              <a:rPr lang="en-US" sz="2400" b="1" dirty="0"/>
              <a:t> </a:t>
            </a:r>
            <a:r>
              <a:rPr lang="en-US" sz="2400" dirty="0"/>
              <a:t>will be the training inputs, half part generated images, half part real images.</a:t>
            </a:r>
          </a:p>
          <a:p>
            <a:r>
              <a:rPr lang="en-US" sz="2400" b="1" dirty="0"/>
              <a:t>labels </a:t>
            </a:r>
            <a:r>
              <a:rPr lang="en-US" sz="2400" dirty="0"/>
              <a:t>will be the target outputs.</a:t>
            </a:r>
          </a:p>
          <a:p>
            <a:pPr lvl="1"/>
            <a:r>
              <a:rPr lang="en-US" sz="2000" dirty="0"/>
              <a:t>Class label = 1 for synthetic images, 0 for real images.</a:t>
            </a:r>
          </a:p>
          <a:p>
            <a:pPr lvl="1"/>
            <a:r>
              <a:rPr lang="en-US" sz="2000" dirty="0"/>
              <a:t>We add random noise to the labels, as a random value between 0 and 0.05. This is yet another empirical hack.</a:t>
            </a:r>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7848600" y="6356350"/>
            <a:ext cx="762000" cy="365125"/>
          </a:xfrm>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5707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4058932"/>
          </a:xfrm>
          <a:prstGeom prst="rect">
            <a:avLst/>
          </a:prstGeom>
          <a:noFill/>
        </p:spPr>
        <p:txBody>
          <a:bodyPr wrap="square" rtlCol="0">
            <a:spAutoFit/>
          </a:bodyPr>
          <a:lstStyle/>
          <a:p>
            <a:pPr>
              <a:lnSpc>
                <a:spcPct val="120000"/>
              </a:lnSpc>
            </a:pPr>
            <a:r>
              <a:rPr lang="en-US" dirty="0"/>
              <a:t># second part of code for </a:t>
            </a:r>
            <a:r>
              <a:rPr lang="en-US" dirty="0" err="1"/>
              <a:t>train_step</a:t>
            </a:r>
            <a:r>
              <a:rPr lang="en-US" dirty="0"/>
              <a:t>().</a:t>
            </a:r>
          </a:p>
          <a:p>
            <a:pPr>
              <a:lnSpc>
                <a:spcPct val="120000"/>
              </a:lnSpc>
            </a:pPr>
            <a:endParaRPr lang="en-US" dirty="0"/>
          </a:p>
          <a:p>
            <a:pPr>
              <a:lnSpc>
                <a:spcPct val="120000"/>
              </a:lnSpc>
            </a:pPr>
            <a:r>
              <a:rPr lang="en-US" dirty="0">
                <a:solidFill>
                  <a:srgbClr val="FF0000"/>
                </a:solidFill>
              </a:rPr>
              <a:t>with </a:t>
            </a:r>
            <a:r>
              <a:rPr lang="en-US" dirty="0" err="1">
                <a:solidFill>
                  <a:srgbClr val="FF0000"/>
                </a:solidFill>
              </a:rPr>
              <a:t>tf.GradientTape</a:t>
            </a:r>
            <a:r>
              <a:rPr lang="en-US" dirty="0">
                <a:solidFill>
                  <a:srgbClr val="FF0000"/>
                </a:solidFill>
              </a:rPr>
              <a:t>() as tape:</a:t>
            </a:r>
          </a:p>
          <a:p>
            <a:pPr>
              <a:lnSpc>
                <a:spcPct val="120000"/>
              </a:lnSpc>
            </a:pPr>
            <a:r>
              <a:rPr lang="en-US" dirty="0"/>
              <a:t>    predictions = </a:t>
            </a:r>
            <a:r>
              <a:rPr lang="en-US" dirty="0" err="1"/>
              <a:t>self.discriminator</a:t>
            </a:r>
            <a:r>
              <a:rPr lang="en-US" dirty="0"/>
              <a:t>(</a:t>
            </a:r>
          </a:p>
          <a:p>
            <a:pPr>
              <a:lnSpc>
                <a:spcPct val="120000"/>
              </a:lnSpc>
            </a:pPr>
            <a:r>
              <a:rPr lang="en-US" dirty="0"/>
              <a:t>                   </a:t>
            </a:r>
            <a:r>
              <a:rPr lang="en-US" dirty="0" err="1"/>
              <a:t>combined_images</a:t>
            </a:r>
            <a:r>
              <a:rPr lang="en-US" dirty="0"/>
              <a:t>)</a:t>
            </a:r>
          </a:p>
          <a:p>
            <a:pPr>
              <a:lnSpc>
                <a:spcPct val="120000"/>
              </a:lnSpc>
            </a:pPr>
            <a:r>
              <a:rPr lang="en-US" dirty="0"/>
              <a:t>    </a:t>
            </a:r>
            <a:r>
              <a:rPr lang="en-US" dirty="0" err="1"/>
              <a:t>d_loss</a:t>
            </a:r>
            <a:r>
              <a:rPr lang="en-US" dirty="0"/>
              <a:t> = </a:t>
            </a:r>
            <a:r>
              <a:rPr lang="en-US" dirty="0" err="1"/>
              <a:t>self.loss_fn</a:t>
            </a:r>
            <a:r>
              <a:rPr lang="en-US" dirty="0"/>
              <a:t>(labels, predictions)</a:t>
            </a:r>
            <a:br>
              <a:rPr lang="en-US" dirty="0"/>
            </a:br>
            <a:endParaRPr lang="en-US" dirty="0"/>
          </a:p>
          <a:p>
            <a:pPr>
              <a:lnSpc>
                <a:spcPct val="120000"/>
              </a:lnSpc>
            </a:pPr>
            <a:r>
              <a:rPr lang="en-US" dirty="0"/>
              <a:t>grads = </a:t>
            </a:r>
            <a:r>
              <a:rPr lang="en-US" dirty="0" err="1"/>
              <a:t>tape.gradient</a:t>
            </a:r>
            <a:r>
              <a:rPr lang="en-US" dirty="0"/>
              <a:t>(</a:t>
            </a:r>
            <a:r>
              <a:rPr lang="en-US" dirty="0" err="1"/>
              <a:t>d_loss</a:t>
            </a:r>
            <a:r>
              <a:rPr lang="en-US" dirty="0"/>
              <a:t>,</a:t>
            </a:r>
          </a:p>
          <a:p>
            <a:pPr>
              <a:lnSpc>
                <a:spcPct val="120000"/>
              </a:lnSpc>
            </a:pPr>
            <a:r>
              <a:rPr lang="en-US" dirty="0"/>
              <a:t>               </a:t>
            </a:r>
            <a:r>
              <a:rPr lang="en-US" dirty="0" err="1"/>
              <a:t>self.discriminator.trainable_weights</a:t>
            </a:r>
            <a:r>
              <a:rPr lang="en-US" dirty="0"/>
              <a:t>)</a:t>
            </a:r>
          </a:p>
          <a:p>
            <a:pPr>
              <a:lnSpc>
                <a:spcPct val="120000"/>
              </a:lnSpc>
            </a:pPr>
            <a:r>
              <a:rPr lang="en-US" dirty="0" err="1"/>
              <a:t>self.d_optimizer.apply_gradients</a:t>
            </a:r>
            <a:r>
              <a:rPr lang="en-US" dirty="0"/>
              <a:t>(</a:t>
            </a:r>
          </a:p>
          <a:p>
            <a:pPr>
              <a:lnSpc>
                <a:spcPct val="120000"/>
              </a:lnSpc>
            </a:pPr>
            <a:r>
              <a:rPr lang="en-US" dirty="0"/>
              <a:t>        zip(grads,</a:t>
            </a:r>
          </a:p>
          <a:p>
            <a:pPr>
              <a:lnSpc>
                <a:spcPct val="120000"/>
              </a:lnSpc>
            </a:pPr>
            <a:r>
              <a:rPr lang="en-US" dirty="0"/>
              <a:t>               </a:t>
            </a:r>
            <a:r>
              <a:rPr lang="en-US" dirty="0" err="1"/>
              <a:t>self.discriminator.trainable_weights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err="1"/>
              <a:t>GradientTape</a:t>
            </a:r>
            <a:endParaRPr lang="en-US" dirty="0"/>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724400" y="1371600"/>
            <a:ext cx="4267200" cy="3416320"/>
          </a:xfrm>
        </p:spPr>
        <p:txBody>
          <a:bodyPr/>
          <a:lstStyle/>
          <a:p>
            <a:r>
              <a:rPr lang="en-US" sz="2400" b="1" dirty="0" err="1"/>
              <a:t>GradientTape</a:t>
            </a:r>
            <a:r>
              <a:rPr lang="en-US" sz="2400" b="1" dirty="0"/>
              <a:t> </a:t>
            </a:r>
            <a:r>
              <a:rPr lang="en-US" sz="2400" dirty="0"/>
              <a:t>is a topic that merits significant coverage on its own.</a:t>
            </a:r>
          </a:p>
          <a:p>
            <a:r>
              <a:rPr lang="en-US" sz="2400" dirty="0"/>
              <a:t>Remember, the whole point of </a:t>
            </a:r>
            <a:r>
              <a:rPr lang="en-US" sz="2400" dirty="0" err="1"/>
              <a:t>Tensorflow</a:t>
            </a:r>
            <a:r>
              <a:rPr lang="en-US" sz="2400" dirty="0"/>
              <a:t> is to do automatic calculation of gradients in a computational graph.</a:t>
            </a:r>
          </a:p>
          <a:p>
            <a:pPr lvl="1"/>
            <a:r>
              <a:rPr lang="en-US" sz="2000" dirty="0"/>
              <a:t>This semester, this automatic calculation has been happening when we train the </a:t>
            </a:r>
            <a:r>
              <a:rPr lang="en-US" sz="2000" dirty="0" err="1"/>
              <a:t>Keras</a:t>
            </a:r>
            <a:r>
              <a:rPr lang="en-US" sz="2000" dirty="0"/>
              <a:t> model using the </a:t>
            </a:r>
            <a:r>
              <a:rPr lang="en-US" sz="2000" dirty="0" err="1"/>
              <a:t>model.fit</a:t>
            </a:r>
            <a:r>
              <a:rPr lang="en-US" sz="2000" dirty="0"/>
              <a:t>() method.</a:t>
            </a:r>
          </a:p>
          <a:p>
            <a:pPr lvl="1"/>
            <a:r>
              <a:rPr lang="en-US" sz="2000" dirty="0"/>
              <a:t>Here, the </a:t>
            </a:r>
            <a:r>
              <a:rPr lang="en-US" sz="2000" b="1" dirty="0" err="1"/>
              <a:t>train_step</a:t>
            </a:r>
            <a:r>
              <a:rPr lang="en-US" sz="2000" b="1" dirty="0"/>
              <a:t>() </a:t>
            </a:r>
            <a:r>
              <a:rPr lang="en-US" sz="2000" dirty="0"/>
              <a:t>method customizes what </a:t>
            </a:r>
            <a:r>
              <a:rPr lang="en-US" sz="2000" dirty="0" err="1"/>
              <a:t>model.fit</a:t>
            </a:r>
            <a:r>
              <a:rPr lang="en-US" sz="2000" dirty="0"/>
              <a:t>() does, and we need to be explicit about gradient calculations.</a:t>
            </a:r>
          </a:p>
          <a:p>
            <a:endParaRPr lang="en-US" sz="2400" dirty="0"/>
          </a:p>
          <a:p>
            <a:endParaRPr lang="en-US" sz="2400" dirty="0"/>
          </a:p>
        </p:txBody>
      </p:sp>
      <p:sp>
        <p:nvSpPr>
          <p:cNvPr id="8" name="Slide Number Placeholder 3">
            <a:extLst>
              <a:ext uri="{FF2B5EF4-FFF2-40B4-BE49-F238E27FC236}">
                <a16:creationId xmlns:a16="http://schemas.microsoft.com/office/drawing/2014/main" id="{C6D3B128-6EAC-4C34-87CE-0628FBDEA273}"/>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253122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4058932"/>
          </a:xfrm>
          <a:prstGeom prst="rect">
            <a:avLst/>
          </a:prstGeom>
          <a:noFill/>
        </p:spPr>
        <p:txBody>
          <a:bodyPr wrap="square" rtlCol="0">
            <a:spAutoFit/>
          </a:bodyPr>
          <a:lstStyle/>
          <a:p>
            <a:pPr>
              <a:lnSpc>
                <a:spcPct val="120000"/>
              </a:lnSpc>
            </a:pPr>
            <a:r>
              <a:rPr lang="en-US" dirty="0"/>
              <a:t># second part of code for </a:t>
            </a:r>
            <a:r>
              <a:rPr lang="en-US" dirty="0" err="1"/>
              <a:t>train_step</a:t>
            </a:r>
            <a:r>
              <a:rPr lang="en-US" dirty="0"/>
              <a:t>().</a:t>
            </a:r>
          </a:p>
          <a:p>
            <a:pPr>
              <a:lnSpc>
                <a:spcPct val="120000"/>
              </a:lnSpc>
            </a:pPr>
            <a:endParaRPr lang="en-US" dirty="0"/>
          </a:p>
          <a:p>
            <a:pPr>
              <a:lnSpc>
                <a:spcPct val="120000"/>
              </a:lnSpc>
            </a:pPr>
            <a:r>
              <a:rPr lang="en-US" dirty="0">
                <a:solidFill>
                  <a:srgbClr val="FF0000"/>
                </a:solidFill>
              </a:rPr>
              <a:t>with </a:t>
            </a:r>
            <a:r>
              <a:rPr lang="en-US" dirty="0" err="1">
                <a:solidFill>
                  <a:srgbClr val="FF0000"/>
                </a:solidFill>
              </a:rPr>
              <a:t>tf.GradientTape</a:t>
            </a:r>
            <a:r>
              <a:rPr lang="en-US" dirty="0">
                <a:solidFill>
                  <a:srgbClr val="FF0000"/>
                </a:solidFill>
              </a:rPr>
              <a:t>() as tape:</a:t>
            </a:r>
          </a:p>
          <a:p>
            <a:pPr>
              <a:lnSpc>
                <a:spcPct val="120000"/>
              </a:lnSpc>
            </a:pPr>
            <a:r>
              <a:rPr lang="en-US" dirty="0"/>
              <a:t>    predictions = </a:t>
            </a:r>
            <a:r>
              <a:rPr lang="en-US" dirty="0" err="1"/>
              <a:t>self.discriminator</a:t>
            </a:r>
            <a:r>
              <a:rPr lang="en-US" dirty="0"/>
              <a:t>(</a:t>
            </a:r>
          </a:p>
          <a:p>
            <a:pPr>
              <a:lnSpc>
                <a:spcPct val="120000"/>
              </a:lnSpc>
            </a:pPr>
            <a:r>
              <a:rPr lang="en-US" dirty="0"/>
              <a:t>                   </a:t>
            </a:r>
            <a:r>
              <a:rPr lang="en-US" dirty="0" err="1"/>
              <a:t>combined_images</a:t>
            </a:r>
            <a:r>
              <a:rPr lang="en-US" dirty="0"/>
              <a:t>)</a:t>
            </a:r>
          </a:p>
          <a:p>
            <a:pPr>
              <a:lnSpc>
                <a:spcPct val="120000"/>
              </a:lnSpc>
            </a:pPr>
            <a:r>
              <a:rPr lang="en-US" dirty="0"/>
              <a:t>    </a:t>
            </a:r>
            <a:r>
              <a:rPr lang="en-US" dirty="0" err="1"/>
              <a:t>d_loss</a:t>
            </a:r>
            <a:r>
              <a:rPr lang="en-US" dirty="0"/>
              <a:t> = </a:t>
            </a:r>
            <a:r>
              <a:rPr lang="en-US" dirty="0" err="1"/>
              <a:t>self.loss_fn</a:t>
            </a:r>
            <a:r>
              <a:rPr lang="en-US" dirty="0"/>
              <a:t>(labels, predictions)</a:t>
            </a:r>
            <a:br>
              <a:rPr lang="en-US" dirty="0"/>
            </a:br>
            <a:endParaRPr lang="en-US" dirty="0"/>
          </a:p>
          <a:p>
            <a:pPr>
              <a:lnSpc>
                <a:spcPct val="120000"/>
              </a:lnSpc>
            </a:pPr>
            <a:r>
              <a:rPr lang="en-US" dirty="0"/>
              <a:t>grads = </a:t>
            </a:r>
            <a:r>
              <a:rPr lang="en-US" dirty="0" err="1"/>
              <a:t>tape.gradient</a:t>
            </a:r>
            <a:r>
              <a:rPr lang="en-US" dirty="0"/>
              <a:t>(</a:t>
            </a:r>
            <a:r>
              <a:rPr lang="en-US" dirty="0" err="1"/>
              <a:t>d_loss</a:t>
            </a:r>
            <a:r>
              <a:rPr lang="en-US" dirty="0"/>
              <a:t>,</a:t>
            </a:r>
          </a:p>
          <a:p>
            <a:pPr>
              <a:lnSpc>
                <a:spcPct val="120000"/>
              </a:lnSpc>
            </a:pPr>
            <a:r>
              <a:rPr lang="en-US" dirty="0"/>
              <a:t>               </a:t>
            </a:r>
            <a:r>
              <a:rPr lang="en-US" dirty="0" err="1"/>
              <a:t>self.discriminator.trainable_weights</a:t>
            </a:r>
            <a:r>
              <a:rPr lang="en-US" dirty="0"/>
              <a:t>)</a:t>
            </a:r>
          </a:p>
          <a:p>
            <a:pPr>
              <a:lnSpc>
                <a:spcPct val="120000"/>
              </a:lnSpc>
            </a:pPr>
            <a:r>
              <a:rPr lang="en-US" dirty="0" err="1"/>
              <a:t>self.d_optimizer.apply_gradients</a:t>
            </a:r>
            <a:r>
              <a:rPr lang="en-US" dirty="0"/>
              <a:t>(</a:t>
            </a:r>
          </a:p>
          <a:p>
            <a:pPr>
              <a:lnSpc>
                <a:spcPct val="120000"/>
              </a:lnSpc>
            </a:pPr>
            <a:r>
              <a:rPr lang="en-US" dirty="0"/>
              <a:t>        zip(grads,</a:t>
            </a:r>
          </a:p>
          <a:p>
            <a:pPr>
              <a:lnSpc>
                <a:spcPct val="120000"/>
              </a:lnSpc>
            </a:pPr>
            <a:r>
              <a:rPr lang="en-US" dirty="0"/>
              <a:t>               </a:t>
            </a:r>
            <a:r>
              <a:rPr lang="en-US" dirty="0" err="1"/>
              <a:t>self.discriminator.trainable_weights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err="1"/>
              <a:t>GradientTape</a:t>
            </a:r>
            <a:endParaRPr lang="en-US" dirty="0"/>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572000" y="1371600"/>
            <a:ext cx="4419600" cy="3416320"/>
          </a:xfrm>
        </p:spPr>
        <p:txBody>
          <a:bodyPr/>
          <a:lstStyle/>
          <a:p>
            <a:r>
              <a:rPr lang="en-US" sz="2400" dirty="0"/>
              <a:t>In general, </a:t>
            </a:r>
            <a:r>
              <a:rPr lang="en-US" sz="2400" dirty="0" err="1"/>
              <a:t>Keras</a:t>
            </a:r>
            <a:r>
              <a:rPr lang="en-US" sz="2400" dirty="0"/>
              <a:t> is a high-level wrapper around </a:t>
            </a:r>
            <a:r>
              <a:rPr lang="en-US" sz="2400" dirty="0" err="1"/>
              <a:t>Tensorflow</a:t>
            </a:r>
            <a:r>
              <a:rPr lang="en-US" sz="2400" dirty="0"/>
              <a:t>.</a:t>
            </a:r>
          </a:p>
          <a:p>
            <a:pPr lvl="1"/>
            <a:r>
              <a:rPr lang="en-US" sz="2000" dirty="0"/>
              <a:t>When </a:t>
            </a:r>
            <a:r>
              <a:rPr lang="en-US" sz="2000" dirty="0" err="1"/>
              <a:t>Keras</a:t>
            </a:r>
            <a:r>
              <a:rPr lang="en-US" sz="2000" dirty="0"/>
              <a:t> does what we want, the </a:t>
            </a:r>
            <a:r>
              <a:rPr lang="en-US" sz="2000" dirty="0" err="1"/>
              <a:t>Keras</a:t>
            </a:r>
            <a:r>
              <a:rPr lang="en-US" sz="2000" dirty="0"/>
              <a:t> code is much more simple than the non-</a:t>
            </a:r>
            <a:r>
              <a:rPr lang="en-US" sz="2000" dirty="0" err="1"/>
              <a:t>Keras</a:t>
            </a:r>
            <a:r>
              <a:rPr lang="en-US" sz="2000" dirty="0"/>
              <a:t> </a:t>
            </a:r>
            <a:r>
              <a:rPr lang="en-US" sz="2000" dirty="0" err="1"/>
              <a:t>Tensorflow</a:t>
            </a:r>
            <a:r>
              <a:rPr lang="en-US" sz="2000" dirty="0"/>
              <a:t> equivalent.</a:t>
            </a:r>
          </a:p>
          <a:p>
            <a:pPr lvl="1"/>
            <a:r>
              <a:rPr lang="en-US" sz="2000" dirty="0"/>
              <a:t>When </a:t>
            </a:r>
            <a:r>
              <a:rPr lang="en-US" sz="2000" dirty="0" err="1"/>
              <a:t>Keras</a:t>
            </a:r>
            <a:r>
              <a:rPr lang="en-US" sz="2000" dirty="0"/>
              <a:t> cannot do something we want, usually </a:t>
            </a:r>
            <a:r>
              <a:rPr lang="en-US" sz="2000" dirty="0" err="1"/>
              <a:t>Tensorflow</a:t>
            </a:r>
            <a:r>
              <a:rPr lang="en-US" sz="2000" dirty="0"/>
              <a:t> lets us implement it.</a:t>
            </a:r>
          </a:p>
          <a:p>
            <a:pPr lvl="1"/>
            <a:r>
              <a:rPr lang="en-US" sz="2000" dirty="0"/>
              <a:t>When using </a:t>
            </a:r>
            <a:r>
              <a:rPr lang="en-US" sz="2000" dirty="0" err="1"/>
              <a:t>Tensorflow</a:t>
            </a:r>
            <a:r>
              <a:rPr lang="en-US" sz="2000" dirty="0"/>
              <a:t> directly, we usually need to be explicit about gradients and optimization, and </a:t>
            </a:r>
            <a:r>
              <a:rPr lang="en-US" sz="2000" dirty="0" err="1"/>
              <a:t>GradientTape</a:t>
            </a:r>
            <a:r>
              <a:rPr lang="en-US" sz="2000" dirty="0"/>
              <a:t> is used a lot.</a:t>
            </a:r>
          </a:p>
          <a:p>
            <a:pPr lvl="1"/>
            <a:r>
              <a:rPr lang="en-US" sz="2000" dirty="0"/>
              <a:t>Look up </a:t>
            </a:r>
            <a:r>
              <a:rPr lang="en-US" sz="2000" dirty="0" err="1"/>
              <a:t>GradientTape</a:t>
            </a:r>
            <a:r>
              <a:rPr lang="en-US" sz="2000" dirty="0"/>
              <a:t> at the textbook’s index, to see where it is used and discussed.</a:t>
            </a:r>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478943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4058932"/>
          </a:xfrm>
          <a:prstGeom prst="rect">
            <a:avLst/>
          </a:prstGeom>
          <a:noFill/>
        </p:spPr>
        <p:txBody>
          <a:bodyPr wrap="square" rtlCol="0">
            <a:spAutoFit/>
          </a:bodyPr>
          <a:lstStyle/>
          <a:p>
            <a:pPr>
              <a:lnSpc>
                <a:spcPct val="120000"/>
              </a:lnSpc>
            </a:pPr>
            <a:r>
              <a:rPr lang="en-US" dirty="0"/>
              <a:t># second part of code for </a:t>
            </a:r>
            <a:r>
              <a:rPr lang="en-US" dirty="0" err="1"/>
              <a:t>train_step</a:t>
            </a:r>
            <a:r>
              <a:rPr lang="en-US" dirty="0"/>
              <a:t>().</a:t>
            </a:r>
          </a:p>
          <a:p>
            <a:pPr>
              <a:lnSpc>
                <a:spcPct val="120000"/>
              </a:lnSpc>
            </a:pPr>
            <a:endParaRPr lang="en-US" dirty="0"/>
          </a:p>
          <a:p>
            <a:pPr>
              <a:lnSpc>
                <a:spcPct val="120000"/>
              </a:lnSpc>
            </a:pPr>
            <a:r>
              <a:rPr lang="en-US" dirty="0">
                <a:solidFill>
                  <a:srgbClr val="FF0000"/>
                </a:solidFill>
              </a:rPr>
              <a:t>with </a:t>
            </a:r>
            <a:r>
              <a:rPr lang="en-US" dirty="0" err="1">
                <a:solidFill>
                  <a:srgbClr val="FF0000"/>
                </a:solidFill>
              </a:rPr>
              <a:t>tf.GradientTape</a:t>
            </a:r>
            <a:r>
              <a:rPr lang="en-US" dirty="0">
                <a:solidFill>
                  <a:srgbClr val="FF0000"/>
                </a:solidFill>
              </a:rPr>
              <a:t>() as tape:</a:t>
            </a:r>
          </a:p>
          <a:p>
            <a:pPr>
              <a:lnSpc>
                <a:spcPct val="120000"/>
              </a:lnSpc>
            </a:pPr>
            <a:r>
              <a:rPr lang="en-US" dirty="0"/>
              <a:t>    predictions = </a:t>
            </a:r>
            <a:r>
              <a:rPr lang="en-US" dirty="0" err="1"/>
              <a:t>self.discriminator</a:t>
            </a:r>
            <a:r>
              <a:rPr lang="en-US" dirty="0"/>
              <a:t>(</a:t>
            </a:r>
          </a:p>
          <a:p>
            <a:pPr>
              <a:lnSpc>
                <a:spcPct val="120000"/>
              </a:lnSpc>
            </a:pPr>
            <a:r>
              <a:rPr lang="en-US" dirty="0"/>
              <a:t>                   </a:t>
            </a:r>
            <a:r>
              <a:rPr lang="en-US" dirty="0" err="1"/>
              <a:t>combined_images</a:t>
            </a:r>
            <a:r>
              <a:rPr lang="en-US" dirty="0"/>
              <a:t>)</a:t>
            </a:r>
          </a:p>
          <a:p>
            <a:pPr>
              <a:lnSpc>
                <a:spcPct val="120000"/>
              </a:lnSpc>
            </a:pPr>
            <a:r>
              <a:rPr lang="en-US" dirty="0"/>
              <a:t>    </a:t>
            </a:r>
            <a:r>
              <a:rPr lang="en-US" dirty="0" err="1"/>
              <a:t>d_loss</a:t>
            </a:r>
            <a:r>
              <a:rPr lang="en-US" dirty="0"/>
              <a:t> = </a:t>
            </a:r>
            <a:r>
              <a:rPr lang="en-US" dirty="0" err="1"/>
              <a:t>self.loss_fn</a:t>
            </a:r>
            <a:r>
              <a:rPr lang="en-US" dirty="0"/>
              <a:t>(labels, predictions)</a:t>
            </a:r>
          </a:p>
          <a:p>
            <a:pPr>
              <a:lnSpc>
                <a:spcPct val="120000"/>
              </a:lnSpc>
            </a:pPr>
            <a:endParaRPr lang="en-US" dirty="0"/>
          </a:p>
          <a:p>
            <a:pPr>
              <a:lnSpc>
                <a:spcPct val="120000"/>
              </a:lnSpc>
            </a:pPr>
            <a:r>
              <a:rPr lang="en-US" dirty="0"/>
              <a:t>grads = </a:t>
            </a:r>
            <a:r>
              <a:rPr lang="en-US" dirty="0" err="1"/>
              <a:t>tape.gradient</a:t>
            </a:r>
            <a:r>
              <a:rPr lang="en-US" dirty="0"/>
              <a:t>(</a:t>
            </a:r>
            <a:r>
              <a:rPr lang="en-US" dirty="0" err="1"/>
              <a:t>d_loss</a:t>
            </a:r>
            <a:r>
              <a:rPr lang="en-US" dirty="0"/>
              <a:t>,</a:t>
            </a:r>
          </a:p>
          <a:p>
            <a:pPr>
              <a:lnSpc>
                <a:spcPct val="120000"/>
              </a:lnSpc>
            </a:pPr>
            <a:r>
              <a:rPr lang="en-US" dirty="0"/>
              <a:t>               </a:t>
            </a:r>
            <a:r>
              <a:rPr lang="en-US" dirty="0" err="1"/>
              <a:t>self.discriminator.</a:t>
            </a:r>
            <a:r>
              <a:rPr lang="en-US" dirty="0" err="1">
                <a:solidFill>
                  <a:srgbClr val="FF0000"/>
                </a:solidFill>
              </a:rPr>
              <a:t>trainable_weights</a:t>
            </a:r>
            <a:r>
              <a:rPr lang="en-US" dirty="0"/>
              <a:t>)</a:t>
            </a:r>
          </a:p>
          <a:p>
            <a:pPr>
              <a:lnSpc>
                <a:spcPct val="120000"/>
              </a:lnSpc>
            </a:pPr>
            <a:r>
              <a:rPr lang="en-US" dirty="0" err="1"/>
              <a:t>self.d_optimizer.apply_gradients</a:t>
            </a:r>
            <a:r>
              <a:rPr lang="en-US" dirty="0"/>
              <a:t>(</a:t>
            </a:r>
          </a:p>
          <a:p>
            <a:pPr>
              <a:lnSpc>
                <a:spcPct val="120000"/>
              </a:lnSpc>
            </a:pPr>
            <a:r>
              <a:rPr lang="en-US" dirty="0"/>
              <a:t>        zip(grads,</a:t>
            </a:r>
          </a:p>
          <a:p>
            <a:pPr>
              <a:lnSpc>
                <a:spcPct val="120000"/>
              </a:lnSpc>
            </a:pPr>
            <a:r>
              <a:rPr lang="en-US" dirty="0"/>
              <a:t>               </a:t>
            </a:r>
            <a:r>
              <a:rPr lang="en-US" dirty="0" err="1"/>
              <a:t>self.discriminator.trainable_weights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err="1"/>
              <a:t>GradientTape</a:t>
            </a:r>
            <a:endParaRPr lang="en-US" dirty="0"/>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572000" y="1371600"/>
            <a:ext cx="4419600" cy="3416320"/>
          </a:xfrm>
        </p:spPr>
        <p:txBody>
          <a:bodyPr/>
          <a:lstStyle/>
          <a:p>
            <a:r>
              <a:rPr lang="en-US" sz="2400" dirty="0"/>
              <a:t>The line highlighted in red tells </a:t>
            </a:r>
            <a:r>
              <a:rPr lang="en-US" sz="2400" dirty="0" err="1"/>
              <a:t>Tensorflow</a:t>
            </a:r>
            <a:r>
              <a:rPr lang="en-US" sz="2400" dirty="0"/>
              <a:t> to start a </a:t>
            </a:r>
            <a:r>
              <a:rPr lang="en-US" sz="2400" dirty="0" err="1"/>
              <a:t>GradientTape</a:t>
            </a:r>
            <a:r>
              <a:rPr lang="en-US" sz="2400" dirty="0"/>
              <a:t> scope.</a:t>
            </a:r>
          </a:p>
          <a:p>
            <a:r>
              <a:rPr lang="en-US" sz="2400" dirty="0"/>
              <a:t>Within that scope, when any calculations are performed, </a:t>
            </a:r>
            <a:r>
              <a:rPr lang="en-US" sz="2400" dirty="0" err="1"/>
              <a:t>Tensorflow</a:t>
            </a:r>
            <a:r>
              <a:rPr lang="en-US" sz="2400" dirty="0"/>
              <a:t> keeps track of partial derivatives with respect to some specified variables.</a:t>
            </a:r>
          </a:p>
          <a:p>
            <a:r>
              <a:rPr lang="en-US" sz="2400" dirty="0"/>
              <a:t>A model’s </a:t>
            </a:r>
            <a:r>
              <a:rPr lang="en-US" sz="2400" dirty="0" err="1"/>
              <a:t>trainable_weights</a:t>
            </a:r>
            <a:r>
              <a:rPr lang="en-US" sz="2400" dirty="0"/>
              <a:t> are included, by default, in those specified variables.</a:t>
            </a:r>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2186640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4058932"/>
          </a:xfrm>
          <a:prstGeom prst="rect">
            <a:avLst/>
          </a:prstGeom>
          <a:noFill/>
        </p:spPr>
        <p:txBody>
          <a:bodyPr wrap="square" rtlCol="0">
            <a:spAutoFit/>
          </a:bodyPr>
          <a:lstStyle/>
          <a:p>
            <a:pPr>
              <a:lnSpc>
                <a:spcPct val="120000"/>
              </a:lnSpc>
            </a:pPr>
            <a:r>
              <a:rPr lang="en-US" dirty="0"/>
              <a:t># second part of code for </a:t>
            </a:r>
            <a:r>
              <a:rPr lang="en-US" dirty="0" err="1"/>
              <a:t>train_step</a:t>
            </a:r>
            <a:r>
              <a:rPr lang="en-US" dirty="0"/>
              <a:t>().</a:t>
            </a:r>
          </a:p>
          <a:p>
            <a:pPr>
              <a:lnSpc>
                <a:spcPct val="120000"/>
              </a:lnSpc>
            </a:pPr>
            <a:endParaRPr lang="en-US" dirty="0"/>
          </a:p>
          <a:p>
            <a:pPr>
              <a:lnSpc>
                <a:spcPct val="120000"/>
              </a:lnSpc>
            </a:pPr>
            <a:r>
              <a:rPr lang="en-US" dirty="0">
                <a:solidFill>
                  <a:srgbClr val="FF0000"/>
                </a:solidFill>
              </a:rPr>
              <a:t>with </a:t>
            </a:r>
            <a:r>
              <a:rPr lang="en-US" dirty="0" err="1">
                <a:solidFill>
                  <a:srgbClr val="FF0000"/>
                </a:solidFill>
              </a:rPr>
              <a:t>tf.GradientTape</a:t>
            </a:r>
            <a:r>
              <a:rPr lang="en-US" dirty="0">
                <a:solidFill>
                  <a:srgbClr val="FF0000"/>
                </a:solidFill>
              </a:rPr>
              <a:t>() as tape:</a:t>
            </a:r>
          </a:p>
          <a:p>
            <a:pPr>
              <a:lnSpc>
                <a:spcPct val="120000"/>
              </a:lnSpc>
            </a:pPr>
            <a:r>
              <a:rPr lang="en-US" dirty="0"/>
              <a:t>    predictions = </a:t>
            </a:r>
            <a:r>
              <a:rPr lang="en-US" dirty="0" err="1"/>
              <a:t>self.discriminator</a:t>
            </a:r>
            <a:r>
              <a:rPr lang="en-US" dirty="0"/>
              <a:t>(</a:t>
            </a:r>
          </a:p>
          <a:p>
            <a:pPr>
              <a:lnSpc>
                <a:spcPct val="120000"/>
              </a:lnSpc>
            </a:pPr>
            <a:r>
              <a:rPr lang="en-US" dirty="0"/>
              <a:t>                   </a:t>
            </a:r>
            <a:r>
              <a:rPr lang="en-US" dirty="0" err="1"/>
              <a:t>combined_images</a:t>
            </a:r>
            <a:r>
              <a:rPr lang="en-US" dirty="0"/>
              <a:t>)</a:t>
            </a:r>
          </a:p>
          <a:p>
            <a:pPr>
              <a:lnSpc>
                <a:spcPct val="120000"/>
              </a:lnSpc>
            </a:pPr>
            <a:r>
              <a:rPr lang="en-US" dirty="0"/>
              <a:t>    </a:t>
            </a:r>
            <a:r>
              <a:rPr lang="en-US" dirty="0" err="1"/>
              <a:t>d_loss</a:t>
            </a:r>
            <a:r>
              <a:rPr lang="en-US" dirty="0"/>
              <a:t> = </a:t>
            </a:r>
            <a:r>
              <a:rPr lang="en-US" dirty="0" err="1"/>
              <a:t>self.loss_fn</a:t>
            </a:r>
            <a:r>
              <a:rPr lang="en-US" dirty="0"/>
              <a:t>(labels, predictions)</a:t>
            </a:r>
            <a:br>
              <a:rPr lang="en-US" dirty="0"/>
            </a:br>
            <a:endParaRPr lang="en-US" dirty="0"/>
          </a:p>
          <a:p>
            <a:pPr>
              <a:lnSpc>
                <a:spcPct val="120000"/>
              </a:lnSpc>
            </a:pPr>
            <a:r>
              <a:rPr lang="en-US" dirty="0"/>
              <a:t>grads = </a:t>
            </a:r>
            <a:r>
              <a:rPr lang="en-US" dirty="0" err="1"/>
              <a:t>tape.gradient</a:t>
            </a:r>
            <a:r>
              <a:rPr lang="en-US" dirty="0"/>
              <a:t>(</a:t>
            </a:r>
            <a:r>
              <a:rPr lang="en-US" dirty="0" err="1"/>
              <a:t>d_loss</a:t>
            </a:r>
            <a:r>
              <a:rPr lang="en-US" dirty="0"/>
              <a:t>,</a:t>
            </a:r>
          </a:p>
          <a:p>
            <a:pPr>
              <a:lnSpc>
                <a:spcPct val="120000"/>
              </a:lnSpc>
            </a:pPr>
            <a:r>
              <a:rPr lang="en-US" dirty="0"/>
              <a:t>               </a:t>
            </a:r>
            <a:r>
              <a:rPr lang="en-US" dirty="0" err="1"/>
              <a:t>self.discriminator.</a:t>
            </a:r>
            <a:r>
              <a:rPr lang="en-US" dirty="0" err="1">
                <a:solidFill>
                  <a:srgbClr val="FF0000"/>
                </a:solidFill>
              </a:rPr>
              <a:t>trainable_weights</a:t>
            </a:r>
            <a:r>
              <a:rPr lang="en-US" dirty="0"/>
              <a:t>)</a:t>
            </a:r>
          </a:p>
          <a:p>
            <a:pPr>
              <a:lnSpc>
                <a:spcPct val="120000"/>
              </a:lnSpc>
            </a:pPr>
            <a:r>
              <a:rPr lang="en-US" dirty="0" err="1"/>
              <a:t>self.d_optimizer.apply_gradients</a:t>
            </a:r>
            <a:r>
              <a:rPr lang="en-US" dirty="0"/>
              <a:t>(</a:t>
            </a:r>
          </a:p>
          <a:p>
            <a:pPr>
              <a:lnSpc>
                <a:spcPct val="120000"/>
              </a:lnSpc>
            </a:pPr>
            <a:r>
              <a:rPr lang="en-US" dirty="0"/>
              <a:t>        zip(grads,</a:t>
            </a:r>
          </a:p>
          <a:p>
            <a:pPr>
              <a:lnSpc>
                <a:spcPct val="120000"/>
              </a:lnSpc>
            </a:pPr>
            <a:r>
              <a:rPr lang="en-US" dirty="0"/>
              <a:t>               </a:t>
            </a:r>
            <a:r>
              <a:rPr lang="en-US" dirty="0" err="1"/>
              <a:t>self.discriminator.trainable_weights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err="1"/>
              <a:t>GradientTape</a:t>
            </a:r>
            <a:endParaRPr lang="en-US" dirty="0"/>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572000" y="1371600"/>
            <a:ext cx="4419600" cy="3416320"/>
          </a:xfrm>
        </p:spPr>
        <p:txBody>
          <a:bodyPr/>
          <a:lstStyle/>
          <a:p>
            <a:r>
              <a:rPr lang="en-US" sz="2400" dirty="0"/>
              <a:t>Essentially, this chunk of code:</a:t>
            </a:r>
          </a:p>
          <a:p>
            <a:pPr lvl="1"/>
            <a:r>
              <a:rPr lang="en-US" sz="2000" dirty="0"/>
              <a:t>Applies the discriminator to the training batch of images.</a:t>
            </a:r>
          </a:p>
          <a:p>
            <a:pPr lvl="1"/>
            <a:r>
              <a:rPr lang="en-US" sz="2000" dirty="0"/>
              <a:t>Computes the discriminator’s loss. Remember, the loss function in the code is </a:t>
            </a:r>
            <a:r>
              <a:rPr lang="en-US" sz="2000" dirty="0" err="1"/>
              <a:t>BinaryCrossentropy</a:t>
            </a:r>
            <a:r>
              <a:rPr lang="en-US" sz="2000" dirty="0"/>
              <a:t>, which makes sense, since the discriminator is a binary classifier.</a:t>
            </a:r>
          </a:p>
          <a:p>
            <a:pPr lvl="1"/>
            <a:r>
              <a:rPr lang="en-US" sz="2000" dirty="0"/>
              <a:t>Retrieves the gradient of the loss with respect to the discriminator’s trainable weights.</a:t>
            </a:r>
          </a:p>
          <a:p>
            <a:pPr lvl="1"/>
            <a:r>
              <a:rPr lang="en-US" sz="2000" dirty="0"/>
              <a:t>Calls the optimizer (we use Adam in the code) to update the discriminator’s trainable weights based on the gradients.</a:t>
            </a:r>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1028291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 third part of code for </a:t>
            </a:r>
            <a:r>
              <a:rPr lang="en-US" dirty="0" err="1"/>
              <a:t>train_step</a:t>
            </a:r>
            <a:r>
              <a:rPr lang="en-US" dirty="0"/>
              <a:t>().</a:t>
            </a:r>
          </a:p>
          <a:p>
            <a:pPr>
              <a:lnSpc>
                <a:spcPct val="120000"/>
              </a:lnSpc>
            </a:pPr>
            <a:endParaRPr lang="en-US" dirty="0"/>
          </a:p>
          <a:p>
            <a:pPr>
              <a:lnSpc>
                <a:spcPct val="120000"/>
              </a:lnSpc>
            </a:pPr>
            <a:r>
              <a:rPr lang="en-US" dirty="0" err="1">
                <a:solidFill>
                  <a:srgbClr val="FF0000"/>
                </a:solidFill>
              </a:rPr>
              <a:t>random_latent_vectors</a:t>
            </a:r>
            <a:r>
              <a:rPr lang="en-US" dirty="0">
                <a:solidFill>
                  <a:srgbClr val="FF0000"/>
                </a:solidFill>
              </a:rPr>
              <a:t> = </a:t>
            </a:r>
            <a:r>
              <a:rPr lang="en-US" dirty="0" err="1">
                <a:solidFill>
                  <a:srgbClr val="FF0000"/>
                </a:solidFill>
              </a:rPr>
              <a:t>tf.random.normal</a:t>
            </a:r>
            <a:r>
              <a:rPr lang="en-US" dirty="0">
                <a:solidFill>
                  <a:srgbClr val="FF0000"/>
                </a:solidFill>
              </a:rPr>
              <a:t>(</a:t>
            </a:r>
          </a:p>
          <a:p>
            <a:pPr>
              <a:lnSpc>
                <a:spcPct val="120000"/>
              </a:lnSpc>
            </a:pPr>
            <a:r>
              <a:rPr lang="en-US" dirty="0">
                <a:solidFill>
                  <a:srgbClr val="FF0000"/>
                </a:solidFill>
              </a:rPr>
              <a:t>            shape=(</a:t>
            </a:r>
            <a:r>
              <a:rPr lang="en-US" dirty="0" err="1">
                <a:solidFill>
                  <a:srgbClr val="FF0000"/>
                </a:solidFill>
              </a:rPr>
              <a:t>batch_size</a:t>
            </a:r>
            <a:r>
              <a:rPr lang="en-US" dirty="0">
                <a:solidFill>
                  <a:srgbClr val="FF0000"/>
                </a:solidFill>
              </a:rPr>
              <a:t>, </a:t>
            </a:r>
            <a:r>
              <a:rPr lang="en-US" dirty="0" err="1">
                <a:solidFill>
                  <a:srgbClr val="FF0000"/>
                </a:solidFill>
              </a:rPr>
              <a:t>self.latent_dim</a:t>
            </a:r>
            <a:r>
              <a:rPr lang="en-US" dirty="0">
                <a:solidFill>
                  <a:srgbClr val="FF0000"/>
                </a:solidFill>
              </a:rPr>
              <a:t>))</a:t>
            </a:r>
          </a:p>
          <a:p>
            <a:pPr>
              <a:lnSpc>
                <a:spcPct val="120000"/>
              </a:lnSpc>
            </a:pPr>
            <a:r>
              <a:rPr lang="en-US" dirty="0" err="1"/>
              <a:t>misleading_labels</a:t>
            </a:r>
            <a:r>
              <a:rPr lang="en-US" dirty="0"/>
              <a:t> = </a:t>
            </a:r>
            <a:r>
              <a:rPr lang="en-US" dirty="0" err="1"/>
              <a:t>tf.zeros</a:t>
            </a:r>
            <a:r>
              <a:rPr lang="en-US" dirty="0"/>
              <a:t>((</a:t>
            </a:r>
            <a:r>
              <a:rPr lang="en-US" dirty="0" err="1"/>
              <a:t>batch_size</a:t>
            </a:r>
            <a:r>
              <a:rPr lang="en-US" dirty="0"/>
              <a:t>, 1))</a:t>
            </a:r>
          </a:p>
          <a:p>
            <a:pPr>
              <a:lnSpc>
                <a:spcPct val="120000"/>
              </a:lnSpc>
            </a:pPr>
            <a:endParaRPr lang="en-US" dirty="0"/>
          </a:p>
          <a:p>
            <a:pPr>
              <a:lnSpc>
                <a:spcPct val="120000"/>
              </a:lnSpc>
            </a:pPr>
            <a:r>
              <a:rPr lang="en-US" dirty="0"/>
              <a:t>with </a:t>
            </a:r>
            <a:r>
              <a:rPr lang="en-US" dirty="0" err="1"/>
              <a:t>tf.GradientTape</a:t>
            </a:r>
            <a:r>
              <a:rPr lang="en-US" dirty="0"/>
              <a:t>() as tape:</a:t>
            </a:r>
          </a:p>
          <a:p>
            <a:pPr>
              <a:lnSpc>
                <a:spcPct val="120000"/>
              </a:lnSpc>
            </a:pPr>
            <a:r>
              <a:rPr lang="en-US" dirty="0"/>
              <a:t>    predictions = </a:t>
            </a:r>
            <a:r>
              <a:rPr lang="en-US" dirty="0" err="1"/>
              <a:t>self.discriminator</a:t>
            </a:r>
            <a:r>
              <a:rPr lang="en-US" dirty="0"/>
              <a:t>(</a:t>
            </a:r>
          </a:p>
          <a:p>
            <a:pPr>
              <a:lnSpc>
                <a:spcPct val="120000"/>
              </a:lnSpc>
            </a:pPr>
            <a:r>
              <a:rPr lang="en-US" dirty="0"/>
              <a:t>            </a:t>
            </a:r>
            <a:r>
              <a:rPr lang="en-US" dirty="0" err="1"/>
              <a:t>self.generator</a:t>
            </a:r>
            <a:r>
              <a:rPr lang="en-US" dirty="0"/>
              <a:t>(</a:t>
            </a:r>
            <a:r>
              <a:rPr lang="en-US" dirty="0" err="1"/>
              <a:t>random_latent_vectors</a:t>
            </a:r>
            <a:r>
              <a:rPr lang="en-US" dirty="0"/>
              <a:t>))</a:t>
            </a:r>
          </a:p>
          <a:p>
            <a:pPr>
              <a:lnSpc>
                <a:spcPct val="120000"/>
              </a:lnSpc>
            </a:pPr>
            <a:r>
              <a:rPr lang="en-US" dirty="0"/>
              <a:t>    </a:t>
            </a:r>
            <a:r>
              <a:rPr lang="en-US" dirty="0" err="1"/>
              <a:t>g_loss</a:t>
            </a:r>
            <a:r>
              <a:rPr lang="en-US" dirty="0"/>
              <a:t> = </a:t>
            </a:r>
            <a:r>
              <a:rPr lang="en-US" dirty="0" err="1"/>
              <a:t>self.loss_fn</a:t>
            </a:r>
            <a:r>
              <a:rPr lang="en-US" dirty="0"/>
              <a:t>(</a:t>
            </a:r>
            <a:r>
              <a:rPr lang="en-US" dirty="0" err="1"/>
              <a:t>misleading_labels</a:t>
            </a:r>
            <a:r>
              <a:rPr lang="en-US" dirty="0"/>
              <a:t>,</a:t>
            </a:r>
          </a:p>
          <a:p>
            <a:pPr>
              <a:lnSpc>
                <a:spcPct val="120000"/>
              </a:lnSpc>
            </a:pPr>
            <a:r>
              <a:rPr lang="en-US" dirty="0"/>
              <a:t>                                        predictions)</a:t>
            </a:r>
          </a:p>
          <a:p>
            <a:pPr>
              <a:lnSpc>
                <a:spcPct val="120000"/>
              </a:lnSpc>
            </a:pPr>
            <a:r>
              <a:rPr lang="en-US" dirty="0"/>
              <a:t>grads = </a:t>
            </a:r>
            <a:r>
              <a:rPr lang="en-US" dirty="0" err="1"/>
              <a:t>tape.gradient</a:t>
            </a:r>
            <a:r>
              <a:rPr lang="en-US" dirty="0"/>
              <a:t>(</a:t>
            </a:r>
            <a:r>
              <a:rPr lang="en-US" dirty="0" err="1"/>
              <a:t>g_loss</a:t>
            </a:r>
            <a:r>
              <a:rPr lang="en-US" dirty="0"/>
              <a:t>,</a:t>
            </a:r>
          </a:p>
          <a:p>
            <a:pPr>
              <a:lnSpc>
                <a:spcPct val="120000"/>
              </a:lnSpc>
            </a:pPr>
            <a:r>
              <a:rPr lang="en-US" dirty="0"/>
              <a:t>       </a:t>
            </a:r>
            <a:r>
              <a:rPr lang="en-US" dirty="0" err="1"/>
              <a:t>self.generator.trainable_weights</a:t>
            </a:r>
            <a:r>
              <a:rPr lang="en-US" dirty="0"/>
              <a:t>)</a:t>
            </a:r>
          </a:p>
          <a:p>
            <a:pPr>
              <a:lnSpc>
                <a:spcPct val="120000"/>
              </a:lnSpc>
            </a:pPr>
            <a:r>
              <a:rPr lang="en-US" dirty="0" err="1"/>
              <a:t>self.g_optimizer.apply_gradients</a:t>
            </a:r>
            <a:r>
              <a:rPr lang="en-US" dirty="0"/>
              <a:t>(</a:t>
            </a:r>
          </a:p>
          <a:p>
            <a:pPr>
              <a:lnSpc>
                <a:spcPct val="120000"/>
              </a:lnSpc>
            </a:pPr>
            <a:r>
              <a:rPr lang="en-US" dirty="0"/>
              <a:t>            zip(grads, </a:t>
            </a:r>
          </a:p>
          <a:p>
            <a:pPr>
              <a:lnSpc>
                <a:spcPct val="120000"/>
              </a:lnSpc>
            </a:pPr>
            <a:r>
              <a:rPr lang="en-US" dirty="0"/>
              <a:t>                   </a:t>
            </a:r>
            <a:r>
              <a:rPr lang="en-US" dirty="0" err="1"/>
              <a:t>self.generator.trainable_weights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572000" y="1371600"/>
            <a:ext cx="4419600" cy="3416320"/>
          </a:xfrm>
        </p:spPr>
        <p:txBody>
          <a:bodyPr/>
          <a:lstStyle/>
          <a:p>
            <a:r>
              <a:rPr lang="en-US" sz="2400" dirty="0"/>
              <a:t>Now, we need to train the generator.</a:t>
            </a:r>
          </a:p>
          <a:p>
            <a:r>
              <a:rPr lang="en-US" sz="2400" dirty="0"/>
              <a:t>We first generate another batch of images using the generator.</a:t>
            </a:r>
          </a:p>
          <a:p>
            <a:r>
              <a:rPr lang="en-US" sz="2400" dirty="0"/>
              <a:t>As before, first we generate the random vectors that are given as inputs to the generator</a:t>
            </a:r>
            <a:r>
              <a:rPr lang="en-US" sz="2000" dirty="0"/>
              <a:t>.</a:t>
            </a:r>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2769651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 third part of code for </a:t>
            </a:r>
            <a:r>
              <a:rPr lang="en-US" dirty="0" err="1"/>
              <a:t>train_step</a:t>
            </a:r>
            <a:r>
              <a:rPr lang="en-US" dirty="0"/>
              <a:t>().</a:t>
            </a:r>
          </a:p>
          <a:p>
            <a:pPr>
              <a:lnSpc>
                <a:spcPct val="120000"/>
              </a:lnSpc>
            </a:pPr>
            <a:endParaRPr lang="en-US" dirty="0"/>
          </a:p>
          <a:p>
            <a:pPr>
              <a:lnSpc>
                <a:spcPct val="120000"/>
              </a:lnSpc>
            </a:pPr>
            <a:r>
              <a:rPr lang="en-US" dirty="0" err="1"/>
              <a:t>random_latent_vectors</a:t>
            </a:r>
            <a:r>
              <a:rPr lang="en-US" dirty="0"/>
              <a:t> = </a:t>
            </a:r>
            <a:r>
              <a:rPr lang="en-US" dirty="0" err="1"/>
              <a:t>tf.random.normal</a:t>
            </a:r>
            <a:r>
              <a:rPr lang="en-US" dirty="0"/>
              <a:t>(</a:t>
            </a:r>
          </a:p>
          <a:p>
            <a:pPr>
              <a:lnSpc>
                <a:spcPct val="120000"/>
              </a:lnSpc>
            </a:pPr>
            <a:r>
              <a:rPr lang="en-US" dirty="0"/>
              <a:t>            shape=(</a:t>
            </a:r>
            <a:r>
              <a:rPr lang="en-US" dirty="0" err="1"/>
              <a:t>batch_size</a:t>
            </a:r>
            <a:r>
              <a:rPr lang="en-US" dirty="0"/>
              <a:t>, </a:t>
            </a:r>
            <a:r>
              <a:rPr lang="en-US" dirty="0" err="1"/>
              <a:t>self.latent_dim</a:t>
            </a:r>
            <a:r>
              <a:rPr lang="en-US" dirty="0"/>
              <a:t>))</a:t>
            </a:r>
          </a:p>
          <a:p>
            <a:pPr>
              <a:lnSpc>
                <a:spcPct val="120000"/>
              </a:lnSpc>
            </a:pPr>
            <a:r>
              <a:rPr lang="en-US" dirty="0" err="1">
                <a:solidFill>
                  <a:srgbClr val="FF0000"/>
                </a:solidFill>
              </a:rPr>
              <a:t>misleading_labels</a:t>
            </a:r>
            <a:r>
              <a:rPr lang="en-US" dirty="0">
                <a:solidFill>
                  <a:srgbClr val="FF0000"/>
                </a:solidFill>
              </a:rPr>
              <a:t> = </a:t>
            </a:r>
            <a:r>
              <a:rPr lang="en-US" dirty="0" err="1">
                <a:solidFill>
                  <a:srgbClr val="FF0000"/>
                </a:solidFill>
              </a:rPr>
              <a:t>tf.zeros</a:t>
            </a:r>
            <a:r>
              <a:rPr lang="en-US" dirty="0">
                <a:solidFill>
                  <a:srgbClr val="FF0000"/>
                </a:solidFill>
              </a:rPr>
              <a:t>((</a:t>
            </a:r>
            <a:r>
              <a:rPr lang="en-US" dirty="0" err="1">
                <a:solidFill>
                  <a:srgbClr val="FF0000"/>
                </a:solidFill>
              </a:rPr>
              <a:t>batch_size</a:t>
            </a:r>
            <a:r>
              <a:rPr lang="en-US" dirty="0">
                <a:solidFill>
                  <a:srgbClr val="FF0000"/>
                </a:solidFill>
              </a:rPr>
              <a:t>, 1))</a:t>
            </a:r>
          </a:p>
          <a:p>
            <a:pPr>
              <a:lnSpc>
                <a:spcPct val="120000"/>
              </a:lnSpc>
            </a:pPr>
            <a:endParaRPr lang="en-US" dirty="0"/>
          </a:p>
          <a:p>
            <a:pPr>
              <a:lnSpc>
                <a:spcPct val="120000"/>
              </a:lnSpc>
            </a:pPr>
            <a:r>
              <a:rPr lang="en-US" dirty="0"/>
              <a:t>with </a:t>
            </a:r>
            <a:r>
              <a:rPr lang="en-US" dirty="0" err="1"/>
              <a:t>tf.GradientTape</a:t>
            </a:r>
            <a:r>
              <a:rPr lang="en-US" dirty="0"/>
              <a:t>() as tape:</a:t>
            </a:r>
          </a:p>
          <a:p>
            <a:pPr>
              <a:lnSpc>
                <a:spcPct val="120000"/>
              </a:lnSpc>
            </a:pPr>
            <a:r>
              <a:rPr lang="en-US" dirty="0"/>
              <a:t>    predictions = </a:t>
            </a:r>
            <a:r>
              <a:rPr lang="en-US" dirty="0" err="1"/>
              <a:t>self.discriminator</a:t>
            </a:r>
            <a:r>
              <a:rPr lang="en-US" dirty="0"/>
              <a:t>(</a:t>
            </a:r>
          </a:p>
          <a:p>
            <a:pPr>
              <a:lnSpc>
                <a:spcPct val="120000"/>
              </a:lnSpc>
            </a:pPr>
            <a:r>
              <a:rPr lang="en-US" dirty="0"/>
              <a:t>            </a:t>
            </a:r>
            <a:r>
              <a:rPr lang="en-US" dirty="0" err="1"/>
              <a:t>self.generator</a:t>
            </a:r>
            <a:r>
              <a:rPr lang="en-US" dirty="0"/>
              <a:t>(</a:t>
            </a:r>
            <a:r>
              <a:rPr lang="en-US" dirty="0" err="1"/>
              <a:t>random_latent_vectors</a:t>
            </a:r>
            <a:r>
              <a:rPr lang="en-US" dirty="0"/>
              <a:t>))</a:t>
            </a:r>
          </a:p>
          <a:p>
            <a:pPr>
              <a:lnSpc>
                <a:spcPct val="120000"/>
              </a:lnSpc>
            </a:pPr>
            <a:r>
              <a:rPr lang="en-US" dirty="0"/>
              <a:t>    </a:t>
            </a:r>
            <a:r>
              <a:rPr lang="en-US" dirty="0" err="1"/>
              <a:t>g_loss</a:t>
            </a:r>
            <a:r>
              <a:rPr lang="en-US" dirty="0"/>
              <a:t> = </a:t>
            </a:r>
            <a:r>
              <a:rPr lang="en-US" dirty="0" err="1"/>
              <a:t>self.loss_fn</a:t>
            </a:r>
            <a:r>
              <a:rPr lang="en-US" dirty="0"/>
              <a:t>(</a:t>
            </a:r>
            <a:r>
              <a:rPr lang="en-US" dirty="0" err="1"/>
              <a:t>misleading_labels</a:t>
            </a:r>
            <a:r>
              <a:rPr lang="en-US" dirty="0"/>
              <a:t>,</a:t>
            </a:r>
          </a:p>
          <a:p>
            <a:pPr>
              <a:lnSpc>
                <a:spcPct val="120000"/>
              </a:lnSpc>
            </a:pPr>
            <a:r>
              <a:rPr lang="en-US" dirty="0"/>
              <a:t>                                        predictions)</a:t>
            </a:r>
          </a:p>
          <a:p>
            <a:pPr>
              <a:lnSpc>
                <a:spcPct val="120000"/>
              </a:lnSpc>
            </a:pPr>
            <a:r>
              <a:rPr lang="en-US" dirty="0"/>
              <a:t>grads = </a:t>
            </a:r>
            <a:r>
              <a:rPr lang="en-US" dirty="0" err="1"/>
              <a:t>tape.gradient</a:t>
            </a:r>
            <a:r>
              <a:rPr lang="en-US" dirty="0"/>
              <a:t>(</a:t>
            </a:r>
            <a:r>
              <a:rPr lang="en-US" dirty="0" err="1"/>
              <a:t>g_loss</a:t>
            </a:r>
            <a:r>
              <a:rPr lang="en-US" dirty="0"/>
              <a:t>,</a:t>
            </a:r>
          </a:p>
          <a:p>
            <a:pPr>
              <a:lnSpc>
                <a:spcPct val="120000"/>
              </a:lnSpc>
            </a:pPr>
            <a:r>
              <a:rPr lang="en-US" dirty="0"/>
              <a:t>       </a:t>
            </a:r>
            <a:r>
              <a:rPr lang="en-US" dirty="0" err="1"/>
              <a:t>self.generator.trainable_weights</a:t>
            </a:r>
            <a:r>
              <a:rPr lang="en-US" dirty="0"/>
              <a:t>)</a:t>
            </a:r>
          </a:p>
          <a:p>
            <a:pPr>
              <a:lnSpc>
                <a:spcPct val="120000"/>
              </a:lnSpc>
            </a:pPr>
            <a:r>
              <a:rPr lang="en-US" dirty="0" err="1"/>
              <a:t>self.g_optimizer.apply_gradients</a:t>
            </a:r>
            <a:r>
              <a:rPr lang="en-US" dirty="0"/>
              <a:t>(</a:t>
            </a:r>
          </a:p>
          <a:p>
            <a:pPr>
              <a:lnSpc>
                <a:spcPct val="120000"/>
              </a:lnSpc>
            </a:pPr>
            <a:r>
              <a:rPr lang="en-US" dirty="0"/>
              <a:t>            zip(grads, </a:t>
            </a:r>
          </a:p>
          <a:p>
            <a:pPr>
              <a:lnSpc>
                <a:spcPct val="120000"/>
              </a:lnSpc>
            </a:pPr>
            <a:r>
              <a:rPr lang="en-US" dirty="0"/>
              <a:t>                   </a:t>
            </a:r>
            <a:r>
              <a:rPr lang="en-US" dirty="0" err="1"/>
              <a:t>self.generator.trainable_weights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572000" y="1371600"/>
            <a:ext cx="4419600" cy="3416320"/>
          </a:xfrm>
        </p:spPr>
        <p:txBody>
          <a:bodyPr/>
          <a:lstStyle/>
          <a:p>
            <a:r>
              <a:rPr lang="en-US" sz="2400" b="1" dirty="0" err="1"/>
              <a:t>misleading_labels</a:t>
            </a:r>
            <a:r>
              <a:rPr lang="en-US" sz="2400" dirty="0"/>
              <a:t> are class labels for these generated images.</a:t>
            </a:r>
          </a:p>
          <a:p>
            <a:r>
              <a:rPr lang="en-US" sz="2400" dirty="0"/>
              <a:t>All the misleading labels are set to 0.</a:t>
            </a:r>
          </a:p>
          <a:p>
            <a:pPr lvl="1"/>
            <a:r>
              <a:rPr lang="en-US" sz="2000" dirty="0"/>
              <a:t>Remember, 0 is supposed to mean “real images”.</a:t>
            </a:r>
          </a:p>
          <a:p>
            <a:pPr lvl="1"/>
            <a:r>
              <a:rPr lang="en-US" sz="2000" dirty="0"/>
              <a:t>This is why these labels are called “misleading”.</a:t>
            </a:r>
          </a:p>
          <a:p>
            <a:pPr marL="457200" lvl="1" indent="0">
              <a:buNone/>
            </a:pP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2064859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 third part of code for </a:t>
            </a:r>
            <a:r>
              <a:rPr lang="en-US" dirty="0" err="1"/>
              <a:t>train_step</a:t>
            </a:r>
            <a:r>
              <a:rPr lang="en-US" dirty="0"/>
              <a:t>().</a:t>
            </a:r>
          </a:p>
          <a:p>
            <a:pPr>
              <a:lnSpc>
                <a:spcPct val="120000"/>
              </a:lnSpc>
            </a:pPr>
            <a:endParaRPr lang="en-US" dirty="0"/>
          </a:p>
          <a:p>
            <a:pPr>
              <a:lnSpc>
                <a:spcPct val="120000"/>
              </a:lnSpc>
            </a:pPr>
            <a:r>
              <a:rPr lang="en-US" dirty="0" err="1"/>
              <a:t>random_latent_vectors</a:t>
            </a:r>
            <a:r>
              <a:rPr lang="en-US" dirty="0"/>
              <a:t> = </a:t>
            </a:r>
            <a:r>
              <a:rPr lang="en-US" dirty="0" err="1"/>
              <a:t>tf.random.normal</a:t>
            </a:r>
            <a:r>
              <a:rPr lang="en-US" dirty="0"/>
              <a:t>(</a:t>
            </a:r>
          </a:p>
          <a:p>
            <a:pPr>
              <a:lnSpc>
                <a:spcPct val="120000"/>
              </a:lnSpc>
            </a:pPr>
            <a:r>
              <a:rPr lang="en-US" dirty="0"/>
              <a:t>            shape=(</a:t>
            </a:r>
            <a:r>
              <a:rPr lang="en-US" dirty="0" err="1"/>
              <a:t>batch_size</a:t>
            </a:r>
            <a:r>
              <a:rPr lang="en-US" dirty="0"/>
              <a:t>, </a:t>
            </a:r>
            <a:r>
              <a:rPr lang="en-US" dirty="0" err="1"/>
              <a:t>self.latent_dim</a:t>
            </a:r>
            <a:r>
              <a:rPr lang="en-US" dirty="0"/>
              <a:t>))</a:t>
            </a:r>
          </a:p>
          <a:p>
            <a:pPr>
              <a:lnSpc>
                <a:spcPct val="120000"/>
              </a:lnSpc>
            </a:pPr>
            <a:r>
              <a:rPr lang="en-US" dirty="0" err="1"/>
              <a:t>misleading_labels</a:t>
            </a:r>
            <a:r>
              <a:rPr lang="en-US" dirty="0"/>
              <a:t> = </a:t>
            </a:r>
            <a:r>
              <a:rPr lang="en-US" dirty="0" err="1"/>
              <a:t>tf.zeros</a:t>
            </a:r>
            <a:r>
              <a:rPr lang="en-US" dirty="0"/>
              <a:t>((</a:t>
            </a:r>
            <a:r>
              <a:rPr lang="en-US" dirty="0" err="1"/>
              <a:t>batch_size</a:t>
            </a:r>
            <a:r>
              <a:rPr lang="en-US" dirty="0"/>
              <a:t>, 1))</a:t>
            </a:r>
          </a:p>
          <a:p>
            <a:pPr>
              <a:lnSpc>
                <a:spcPct val="120000"/>
              </a:lnSpc>
            </a:pPr>
            <a:endParaRPr lang="en-US" dirty="0"/>
          </a:p>
          <a:p>
            <a:pPr>
              <a:lnSpc>
                <a:spcPct val="120000"/>
              </a:lnSpc>
            </a:pPr>
            <a:r>
              <a:rPr lang="en-US" dirty="0"/>
              <a:t>with </a:t>
            </a:r>
            <a:r>
              <a:rPr lang="en-US" dirty="0" err="1"/>
              <a:t>tf.GradientTape</a:t>
            </a:r>
            <a:r>
              <a:rPr lang="en-US" dirty="0"/>
              <a:t>() as tape:</a:t>
            </a:r>
          </a:p>
          <a:p>
            <a:pPr>
              <a:lnSpc>
                <a:spcPct val="120000"/>
              </a:lnSpc>
            </a:pPr>
            <a:r>
              <a:rPr lang="en-US" dirty="0">
                <a:solidFill>
                  <a:srgbClr val="FF0000"/>
                </a:solidFill>
              </a:rPr>
              <a:t>    predictions = </a:t>
            </a:r>
            <a:r>
              <a:rPr lang="en-US" dirty="0" err="1">
                <a:solidFill>
                  <a:srgbClr val="FF0000"/>
                </a:solidFill>
              </a:rPr>
              <a:t>self.discriminator</a:t>
            </a:r>
            <a:r>
              <a:rPr lang="en-US" dirty="0">
                <a:solidFill>
                  <a:srgbClr val="FF0000"/>
                </a:solidFill>
              </a:rPr>
              <a:t>(</a:t>
            </a:r>
          </a:p>
          <a:p>
            <a:pPr>
              <a:lnSpc>
                <a:spcPct val="120000"/>
              </a:lnSpc>
            </a:pPr>
            <a:r>
              <a:rPr lang="en-US" dirty="0">
                <a:solidFill>
                  <a:srgbClr val="FF0000"/>
                </a:solidFill>
              </a:rPr>
              <a:t>            </a:t>
            </a:r>
            <a:r>
              <a:rPr lang="en-US" dirty="0" err="1">
                <a:solidFill>
                  <a:srgbClr val="FF0000"/>
                </a:solidFill>
              </a:rPr>
              <a:t>self.generator</a:t>
            </a:r>
            <a:r>
              <a:rPr lang="en-US" dirty="0">
                <a:solidFill>
                  <a:srgbClr val="FF0000"/>
                </a:solidFill>
              </a:rPr>
              <a:t>(</a:t>
            </a:r>
            <a:r>
              <a:rPr lang="en-US" dirty="0" err="1">
                <a:solidFill>
                  <a:srgbClr val="FF0000"/>
                </a:solidFill>
              </a:rPr>
              <a:t>random_latent_vectors</a:t>
            </a:r>
            <a:r>
              <a:rPr lang="en-US" dirty="0">
                <a:solidFill>
                  <a:srgbClr val="FF0000"/>
                </a:solidFill>
              </a:rPr>
              <a:t>))</a:t>
            </a:r>
          </a:p>
          <a:p>
            <a:pPr>
              <a:lnSpc>
                <a:spcPct val="120000"/>
              </a:lnSpc>
            </a:pPr>
            <a:r>
              <a:rPr lang="en-US" dirty="0">
                <a:solidFill>
                  <a:srgbClr val="FF0000"/>
                </a:solidFill>
              </a:rPr>
              <a:t>    </a:t>
            </a:r>
            <a:r>
              <a:rPr lang="en-US" dirty="0" err="1">
                <a:solidFill>
                  <a:srgbClr val="FF0000"/>
                </a:solidFill>
              </a:rPr>
              <a:t>g_loss</a:t>
            </a:r>
            <a:r>
              <a:rPr lang="en-US" dirty="0">
                <a:solidFill>
                  <a:srgbClr val="FF0000"/>
                </a:solidFill>
              </a:rPr>
              <a:t> = </a:t>
            </a:r>
            <a:r>
              <a:rPr lang="en-US" dirty="0" err="1">
                <a:solidFill>
                  <a:srgbClr val="FF0000"/>
                </a:solidFill>
              </a:rPr>
              <a:t>self.loss_fn</a:t>
            </a:r>
            <a:r>
              <a:rPr lang="en-US" dirty="0">
                <a:solidFill>
                  <a:srgbClr val="FF0000"/>
                </a:solidFill>
              </a:rPr>
              <a:t>(</a:t>
            </a:r>
            <a:r>
              <a:rPr lang="en-US" dirty="0" err="1">
                <a:solidFill>
                  <a:srgbClr val="FF0000"/>
                </a:solidFill>
              </a:rPr>
              <a:t>misleading_labels</a:t>
            </a:r>
            <a:r>
              <a:rPr lang="en-US" dirty="0">
                <a:solidFill>
                  <a:srgbClr val="FF0000"/>
                </a:solidFill>
              </a:rPr>
              <a:t>,</a:t>
            </a:r>
          </a:p>
          <a:p>
            <a:pPr>
              <a:lnSpc>
                <a:spcPct val="120000"/>
              </a:lnSpc>
            </a:pPr>
            <a:r>
              <a:rPr lang="en-US" dirty="0">
                <a:solidFill>
                  <a:srgbClr val="FF0000"/>
                </a:solidFill>
              </a:rPr>
              <a:t>                                        predictions)</a:t>
            </a:r>
          </a:p>
          <a:p>
            <a:pPr>
              <a:lnSpc>
                <a:spcPct val="120000"/>
              </a:lnSpc>
            </a:pPr>
            <a:r>
              <a:rPr lang="en-US" dirty="0"/>
              <a:t>grads = </a:t>
            </a:r>
            <a:r>
              <a:rPr lang="en-US" dirty="0" err="1"/>
              <a:t>tape.gradient</a:t>
            </a:r>
            <a:r>
              <a:rPr lang="en-US" dirty="0"/>
              <a:t>(</a:t>
            </a:r>
            <a:r>
              <a:rPr lang="en-US" dirty="0" err="1"/>
              <a:t>g_loss</a:t>
            </a:r>
            <a:r>
              <a:rPr lang="en-US" dirty="0"/>
              <a:t>,</a:t>
            </a:r>
          </a:p>
          <a:p>
            <a:pPr>
              <a:lnSpc>
                <a:spcPct val="120000"/>
              </a:lnSpc>
            </a:pPr>
            <a:r>
              <a:rPr lang="en-US" dirty="0"/>
              <a:t>       </a:t>
            </a:r>
            <a:r>
              <a:rPr lang="en-US" dirty="0" err="1"/>
              <a:t>self.generator.trainable_weights</a:t>
            </a:r>
            <a:r>
              <a:rPr lang="en-US" dirty="0"/>
              <a:t>)</a:t>
            </a:r>
          </a:p>
          <a:p>
            <a:pPr>
              <a:lnSpc>
                <a:spcPct val="120000"/>
              </a:lnSpc>
            </a:pPr>
            <a:r>
              <a:rPr lang="en-US" dirty="0" err="1"/>
              <a:t>self.g_optimizer.apply_gradients</a:t>
            </a:r>
            <a:r>
              <a:rPr lang="en-US" dirty="0"/>
              <a:t>(</a:t>
            </a:r>
          </a:p>
          <a:p>
            <a:pPr>
              <a:lnSpc>
                <a:spcPct val="120000"/>
              </a:lnSpc>
            </a:pPr>
            <a:r>
              <a:rPr lang="en-US" dirty="0"/>
              <a:t>            zip(grads, </a:t>
            </a:r>
          </a:p>
          <a:p>
            <a:pPr>
              <a:lnSpc>
                <a:spcPct val="120000"/>
              </a:lnSpc>
            </a:pPr>
            <a:r>
              <a:rPr lang="en-US" dirty="0"/>
              <a:t>                   </a:t>
            </a:r>
            <a:r>
              <a:rPr lang="en-US" dirty="0" err="1"/>
              <a:t>self.generator.trainable_weights</a:t>
            </a:r>
            <a:r>
              <a:rPr lang="en-US" dirty="0"/>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419600" y="1371600"/>
            <a:ext cx="4572000" cy="3416320"/>
          </a:xfrm>
        </p:spPr>
        <p:txBody>
          <a:bodyPr/>
          <a:lstStyle/>
          <a:p>
            <a:r>
              <a:rPr lang="en-US" sz="2400" dirty="0"/>
              <a:t>The highlighted lines:</a:t>
            </a:r>
          </a:p>
          <a:p>
            <a:pPr lvl="1"/>
            <a:r>
              <a:rPr lang="en-US" sz="2000" dirty="0"/>
              <a:t>Apply the generator on the random vectors to generate images.</a:t>
            </a:r>
          </a:p>
          <a:p>
            <a:pPr lvl="1"/>
            <a:r>
              <a:rPr lang="en-US" sz="2000" dirty="0"/>
              <a:t>Apply the discriminator to get its predictions on the generated images.</a:t>
            </a:r>
          </a:p>
          <a:p>
            <a:pPr lvl="1"/>
            <a:r>
              <a:rPr lang="en-US" sz="2000" dirty="0"/>
              <a:t>Now, we compute the generator’s loss. </a:t>
            </a:r>
          </a:p>
          <a:p>
            <a:pPr lvl="1"/>
            <a:r>
              <a:rPr lang="en-US" sz="2000" dirty="0"/>
              <a:t>Ideally (for the generator), the discriminator will be fooled for every single generated image, and output 0. That is why the target labels (</a:t>
            </a:r>
            <a:r>
              <a:rPr lang="en-US" sz="2000" b="1" dirty="0" err="1"/>
              <a:t>misleading_labels</a:t>
            </a:r>
            <a:r>
              <a:rPr lang="en-US" sz="2000" dirty="0"/>
              <a:t>) are all 0.</a:t>
            </a:r>
          </a:p>
          <a:p>
            <a:pPr lvl="1"/>
            <a:r>
              <a:rPr lang="en-US" sz="2000" dirty="0"/>
              <a:t>The loss function is again </a:t>
            </a:r>
            <a:r>
              <a:rPr lang="en-US" sz="2000" dirty="0" err="1"/>
              <a:t>BinaryCrossEntropy</a:t>
            </a:r>
            <a:r>
              <a:rPr lang="en-US" sz="2000" dirty="0"/>
              <a:t>.</a:t>
            </a:r>
          </a:p>
          <a:p>
            <a:pPr marL="457200" lvl="1" indent="0">
              <a:buNone/>
            </a:pP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685723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5388526"/>
          </a:xfrm>
          <a:prstGeom prst="rect">
            <a:avLst/>
          </a:prstGeom>
          <a:noFill/>
        </p:spPr>
        <p:txBody>
          <a:bodyPr wrap="square" rtlCol="0">
            <a:spAutoFit/>
          </a:bodyPr>
          <a:lstStyle/>
          <a:p>
            <a:pPr>
              <a:lnSpc>
                <a:spcPct val="120000"/>
              </a:lnSpc>
            </a:pPr>
            <a:r>
              <a:rPr lang="en-US" dirty="0"/>
              <a:t># third part of code for </a:t>
            </a:r>
            <a:r>
              <a:rPr lang="en-US" dirty="0" err="1"/>
              <a:t>train_step</a:t>
            </a:r>
            <a:r>
              <a:rPr lang="en-US" dirty="0"/>
              <a:t>().</a:t>
            </a:r>
          </a:p>
          <a:p>
            <a:pPr>
              <a:lnSpc>
                <a:spcPct val="120000"/>
              </a:lnSpc>
            </a:pPr>
            <a:endParaRPr lang="en-US" dirty="0"/>
          </a:p>
          <a:p>
            <a:pPr>
              <a:lnSpc>
                <a:spcPct val="120000"/>
              </a:lnSpc>
            </a:pPr>
            <a:r>
              <a:rPr lang="en-US" dirty="0" err="1"/>
              <a:t>random_latent_vectors</a:t>
            </a:r>
            <a:r>
              <a:rPr lang="en-US" dirty="0"/>
              <a:t> = </a:t>
            </a:r>
            <a:r>
              <a:rPr lang="en-US" dirty="0" err="1"/>
              <a:t>tf.random.normal</a:t>
            </a:r>
            <a:r>
              <a:rPr lang="en-US" dirty="0"/>
              <a:t>(</a:t>
            </a:r>
          </a:p>
          <a:p>
            <a:pPr>
              <a:lnSpc>
                <a:spcPct val="120000"/>
              </a:lnSpc>
            </a:pPr>
            <a:r>
              <a:rPr lang="en-US" dirty="0"/>
              <a:t>            shape=(</a:t>
            </a:r>
            <a:r>
              <a:rPr lang="en-US" dirty="0" err="1"/>
              <a:t>batch_size</a:t>
            </a:r>
            <a:r>
              <a:rPr lang="en-US" dirty="0"/>
              <a:t>, </a:t>
            </a:r>
            <a:r>
              <a:rPr lang="en-US" dirty="0" err="1"/>
              <a:t>self.latent_dim</a:t>
            </a:r>
            <a:r>
              <a:rPr lang="en-US" dirty="0"/>
              <a:t>))</a:t>
            </a:r>
          </a:p>
          <a:p>
            <a:pPr>
              <a:lnSpc>
                <a:spcPct val="120000"/>
              </a:lnSpc>
            </a:pPr>
            <a:r>
              <a:rPr lang="en-US" dirty="0" err="1"/>
              <a:t>misleading_labels</a:t>
            </a:r>
            <a:r>
              <a:rPr lang="en-US" dirty="0"/>
              <a:t> = </a:t>
            </a:r>
            <a:r>
              <a:rPr lang="en-US" dirty="0" err="1"/>
              <a:t>tf.zeros</a:t>
            </a:r>
            <a:r>
              <a:rPr lang="en-US" dirty="0"/>
              <a:t>((</a:t>
            </a:r>
            <a:r>
              <a:rPr lang="en-US" dirty="0" err="1"/>
              <a:t>batch_size</a:t>
            </a:r>
            <a:r>
              <a:rPr lang="en-US" dirty="0"/>
              <a:t>, 1))</a:t>
            </a:r>
          </a:p>
          <a:p>
            <a:pPr>
              <a:lnSpc>
                <a:spcPct val="120000"/>
              </a:lnSpc>
            </a:pPr>
            <a:endParaRPr lang="en-US" dirty="0"/>
          </a:p>
          <a:p>
            <a:pPr>
              <a:lnSpc>
                <a:spcPct val="120000"/>
              </a:lnSpc>
            </a:pPr>
            <a:r>
              <a:rPr lang="en-US" dirty="0"/>
              <a:t>with </a:t>
            </a:r>
            <a:r>
              <a:rPr lang="en-US" dirty="0" err="1"/>
              <a:t>tf.GradientTape</a:t>
            </a:r>
            <a:r>
              <a:rPr lang="en-US" dirty="0"/>
              <a:t>() as tape:</a:t>
            </a:r>
          </a:p>
          <a:p>
            <a:pPr>
              <a:lnSpc>
                <a:spcPct val="120000"/>
              </a:lnSpc>
            </a:pPr>
            <a:r>
              <a:rPr lang="en-US" dirty="0">
                <a:solidFill>
                  <a:srgbClr val="FF0000"/>
                </a:solidFill>
              </a:rPr>
              <a:t>    </a:t>
            </a:r>
            <a:r>
              <a:rPr lang="en-US" dirty="0"/>
              <a:t>predictions = </a:t>
            </a:r>
            <a:r>
              <a:rPr lang="en-US" dirty="0" err="1"/>
              <a:t>self.discriminator</a:t>
            </a:r>
            <a:r>
              <a:rPr lang="en-US" dirty="0"/>
              <a:t>(</a:t>
            </a:r>
          </a:p>
          <a:p>
            <a:pPr>
              <a:lnSpc>
                <a:spcPct val="120000"/>
              </a:lnSpc>
            </a:pPr>
            <a:r>
              <a:rPr lang="en-US" dirty="0"/>
              <a:t>            </a:t>
            </a:r>
            <a:r>
              <a:rPr lang="en-US" dirty="0" err="1"/>
              <a:t>self.generator</a:t>
            </a:r>
            <a:r>
              <a:rPr lang="en-US" dirty="0"/>
              <a:t>(</a:t>
            </a:r>
            <a:r>
              <a:rPr lang="en-US" dirty="0" err="1"/>
              <a:t>random_latent_vectors</a:t>
            </a:r>
            <a:r>
              <a:rPr lang="en-US" dirty="0"/>
              <a:t>))</a:t>
            </a:r>
          </a:p>
          <a:p>
            <a:pPr>
              <a:lnSpc>
                <a:spcPct val="120000"/>
              </a:lnSpc>
            </a:pPr>
            <a:r>
              <a:rPr lang="en-US" dirty="0"/>
              <a:t>    </a:t>
            </a:r>
            <a:r>
              <a:rPr lang="en-US" dirty="0" err="1"/>
              <a:t>g_loss</a:t>
            </a:r>
            <a:r>
              <a:rPr lang="en-US" dirty="0"/>
              <a:t> = </a:t>
            </a:r>
            <a:r>
              <a:rPr lang="en-US" dirty="0" err="1"/>
              <a:t>self.loss_fn</a:t>
            </a:r>
            <a:r>
              <a:rPr lang="en-US" dirty="0"/>
              <a:t>(</a:t>
            </a:r>
            <a:r>
              <a:rPr lang="en-US" dirty="0" err="1"/>
              <a:t>misleading_labels</a:t>
            </a:r>
            <a:r>
              <a:rPr lang="en-US" dirty="0"/>
              <a:t>,</a:t>
            </a:r>
          </a:p>
          <a:p>
            <a:pPr>
              <a:lnSpc>
                <a:spcPct val="120000"/>
              </a:lnSpc>
            </a:pPr>
            <a:r>
              <a:rPr lang="en-US" dirty="0"/>
              <a:t>                                        predictions)</a:t>
            </a:r>
          </a:p>
          <a:p>
            <a:pPr>
              <a:lnSpc>
                <a:spcPct val="120000"/>
              </a:lnSpc>
            </a:pPr>
            <a:r>
              <a:rPr lang="en-US" dirty="0">
                <a:solidFill>
                  <a:srgbClr val="FF0000"/>
                </a:solidFill>
              </a:rPr>
              <a:t>grads = </a:t>
            </a:r>
            <a:r>
              <a:rPr lang="en-US" dirty="0" err="1">
                <a:solidFill>
                  <a:srgbClr val="FF0000"/>
                </a:solidFill>
              </a:rPr>
              <a:t>tape.gradient</a:t>
            </a:r>
            <a:r>
              <a:rPr lang="en-US" dirty="0">
                <a:solidFill>
                  <a:srgbClr val="FF0000"/>
                </a:solidFill>
              </a:rPr>
              <a:t>(</a:t>
            </a:r>
            <a:r>
              <a:rPr lang="en-US" dirty="0" err="1">
                <a:solidFill>
                  <a:srgbClr val="FF0000"/>
                </a:solidFill>
              </a:rPr>
              <a:t>g_loss</a:t>
            </a:r>
            <a:r>
              <a:rPr lang="en-US" dirty="0">
                <a:solidFill>
                  <a:srgbClr val="FF0000"/>
                </a:solidFill>
              </a:rPr>
              <a:t>,</a:t>
            </a:r>
          </a:p>
          <a:p>
            <a:pPr>
              <a:lnSpc>
                <a:spcPct val="120000"/>
              </a:lnSpc>
            </a:pPr>
            <a:r>
              <a:rPr lang="en-US" dirty="0">
                <a:solidFill>
                  <a:srgbClr val="FF0000"/>
                </a:solidFill>
              </a:rPr>
              <a:t>       </a:t>
            </a:r>
            <a:r>
              <a:rPr lang="en-US" dirty="0" err="1">
                <a:solidFill>
                  <a:srgbClr val="FF0000"/>
                </a:solidFill>
              </a:rPr>
              <a:t>self.generator.trainable_weights</a:t>
            </a:r>
            <a:r>
              <a:rPr lang="en-US" dirty="0">
                <a:solidFill>
                  <a:srgbClr val="FF0000"/>
                </a:solidFill>
              </a:rPr>
              <a:t>)</a:t>
            </a:r>
          </a:p>
          <a:p>
            <a:pPr>
              <a:lnSpc>
                <a:spcPct val="120000"/>
              </a:lnSpc>
            </a:pPr>
            <a:r>
              <a:rPr lang="en-US" dirty="0" err="1">
                <a:solidFill>
                  <a:srgbClr val="FF0000"/>
                </a:solidFill>
              </a:rPr>
              <a:t>self.g_optimizer.apply_gradients</a:t>
            </a:r>
            <a:r>
              <a:rPr lang="en-US" dirty="0">
                <a:solidFill>
                  <a:srgbClr val="FF0000"/>
                </a:solidFill>
              </a:rPr>
              <a:t>(</a:t>
            </a:r>
          </a:p>
          <a:p>
            <a:pPr>
              <a:lnSpc>
                <a:spcPct val="120000"/>
              </a:lnSpc>
            </a:pPr>
            <a:r>
              <a:rPr lang="en-US" dirty="0">
                <a:solidFill>
                  <a:srgbClr val="FF0000"/>
                </a:solidFill>
              </a:rPr>
              <a:t>            zip(grads, </a:t>
            </a:r>
          </a:p>
          <a:p>
            <a:pPr>
              <a:lnSpc>
                <a:spcPct val="120000"/>
              </a:lnSpc>
            </a:pPr>
            <a:r>
              <a:rPr lang="en-US" dirty="0">
                <a:solidFill>
                  <a:srgbClr val="FF0000"/>
                </a:solidFill>
              </a:rPr>
              <a:t>                   </a:t>
            </a:r>
            <a:r>
              <a:rPr lang="en-US" dirty="0" err="1">
                <a:solidFill>
                  <a:srgbClr val="FF0000"/>
                </a:solidFill>
              </a:rPr>
              <a:t>self.generator.trainable_weights</a:t>
            </a:r>
            <a:r>
              <a:rPr lang="en-US" dirty="0">
                <a:solidFill>
                  <a:srgbClr val="FF0000"/>
                </a:solidFill>
              </a:rPr>
              <a:t>))</a:t>
            </a: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419600" y="1371600"/>
            <a:ext cx="4572000" cy="3416320"/>
          </a:xfrm>
        </p:spPr>
        <p:txBody>
          <a:bodyPr/>
          <a:lstStyle/>
          <a:p>
            <a:r>
              <a:rPr lang="en-US" sz="2400" dirty="0"/>
              <a:t>The highlighted lines:</a:t>
            </a:r>
          </a:p>
          <a:p>
            <a:pPr lvl="1"/>
            <a:r>
              <a:rPr lang="en-US" sz="2000" dirty="0"/>
              <a:t>Retrieve the gradient of the loss with respect to the generator’s trainable weights.</a:t>
            </a:r>
          </a:p>
          <a:p>
            <a:pPr lvl="1"/>
            <a:r>
              <a:rPr lang="en-US" sz="2000" dirty="0"/>
              <a:t>Call the optimizer (again, we use Adam in the code) to update the generator’s trainable weights based on the gradients.</a:t>
            </a:r>
          </a:p>
          <a:p>
            <a:pPr lvl="1"/>
            <a:endParaRPr lang="en-US" sz="2000" dirty="0"/>
          </a:p>
          <a:p>
            <a:pPr marL="457200" lvl="1" indent="0">
              <a:buNone/>
            </a:pP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33500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8" name="Group 4"/>
          <p:cNvGrpSpPr>
            <a:grpSpLocks noChangeAspect="1"/>
          </p:cNvGrpSpPr>
          <p:nvPr/>
        </p:nvGrpSpPr>
        <p:grpSpPr bwMode="auto">
          <a:xfrm>
            <a:off x="304800" y="3533775"/>
            <a:ext cx="8610600" cy="2943225"/>
            <a:chOff x="835" y="1701"/>
            <a:chExt cx="4013" cy="1371"/>
          </a:xfrm>
        </p:grpSpPr>
        <p:pic>
          <p:nvPicPr>
            <p:cNvPr id="47109" name="Picture 5" descr="101"/>
            <p:cNvPicPr>
              <a:picLocks noChangeAspect="1" noChangeArrowheads="1"/>
            </p:cNvPicPr>
            <p:nvPr/>
          </p:nvPicPr>
          <p:blipFill>
            <a:blip r:embed="rId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841"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0" name="Picture 6" descr="102"/>
            <p:cNvPicPr>
              <a:picLocks noChangeAspect="1" noChangeArrowheads="1"/>
            </p:cNvPicPr>
            <p:nvPr/>
          </p:nvPicPr>
          <p:blipFill>
            <a:blip r:embed="rId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339"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1" name="Picture 7" descr="103"/>
            <p:cNvPicPr>
              <a:picLocks noChangeAspect="1" noChangeArrowheads="1"/>
            </p:cNvPicPr>
            <p:nvPr/>
          </p:nvPicPr>
          <p:blipFill>
            <a:blip r:embed="rId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5400000" flipH="1">
              <a:off x="1862"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2" name="Picture 8" descr="104"/>
            <p:cNvPicPr>
              <a:picLocks noChangeAspect="1" noChangeArrowheads="1"/>
            </p:cNvPicPr>
            <p:nvPr/>
          </p:nvPicPr>
          <p:blipFill>
            <a:blip r:embed="rId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420"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3" name="Picture 9" descr="105"/>
            <p:cNvPicPr>
              <a:picLocks noChangeAspect="1" noChangeArrowheads="1"/>
            </p:cNvPicPr>
            <p:nvPr/>
          </p:nvPicPr>
          <p:blipFill>
            <a:blip r:embed="rId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3026"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106"/>
            <p:cNvPicPr>
              <a:picLocks noChangeAspect="1" noChangeArrowheads="1"/>
            </p:cNvPicPr>
            <p:nvPr/>
          </p:nvPicPr>
          <p:blipFill>
            <a:blip r:embed="rId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663"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107"/>
            <p:cNvPicPr>
              <a:picLocks noChangeAspect="1" noChangeArrowheads="1"/>
            </p:cNvPicPr>
            <p:nvPr/>
          </p:nvPicPr>
          <p:blipFill>
            <a:blip r:embed="rId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4125"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206"/>
            <p:cNvPicPr>
              <a:picLocks noChangeAspect="1" noChangeArrowheads="1"/>
            </p:cNvPicPr>
            <p:nvPr/>
          </p:nvPicPr>
          <p:blipFill>
            <a:blip r:embed="rId10"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3717" y="2380"/>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7" name="Picture 13" descr="200"/>
            <p:cNvPicPr>
              <a:picLocks noChangeAspect="1" noChangeArrowheads="1"/>
            </p:cNvPicPr>
            <p:nvPr/>
          </p:nvPicPr>
          <p:blipFill>
            <a:blip r:embed="rId11"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24004" b="12361"/>
            <a:stretch>
              <a:fillRect/>
            </a:stretch>
          </p:blipFill>
          <p:spPr bwMode="auto">
            <a:xfrm flipH="1">
              <a:off x="3062" y="2381"/>
              <a:ext cx="692" cy="689"/>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8" name="Picture 14" descr="202"/>
            <p:cNvPicPr>
              <a:picLocks noChangeAspect="1" noChangeArrowheads="1"/>
            </p:cNvPicPr>
            <p:nvPr/>
          </p:nvPicPr>
          <p:blipFill>
            <a:blip r:embed="rId12"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835"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9" name="Picture 15" descr="203"/>
            <p:cNvPicPr>
              <a:picLocks noChangeAspect="1" noChangeArrowheads="1"/>
            </p:cNvPicPr>
            <p:nvPr/>
          </p:nvPicPr>
          <p:blipFill>
            <a:blip r:embed="rId13"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1439"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20" name="Picture 16" descr="204"/>
            <p:cNvPicPr>
              <a:picLocks noChangeAspect="1" noChangeArrowheads="1"/>
            </p:cNvPicPr>
            <p:nvPr/>
          </p:nvPicPr>
          <p:blipFill>
            <a:blip r:embed="rId14"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2666"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21" name="Picture 17" descr="205"/>
            <p:cNvPicPr>
              <a:picLocks noChangeAspect="1" noChangeArrowheads="1"/>
            </p:cNvPicPr>
            <p:nvPr/>
          </p:nvPicPr>
          <p:blipFill>
            <a:blip r:embed="rId15"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2064" y="2378"/>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22" name="Picture 18" descr="205"/>
            <p:cNvPicPr>
              <a:picLocks noChangeAspect="1" noChangeArrowheads="1"/>
            </p:cNvPicPr>
            <p:nvPr/>
          </p:nvPicPr>
          <p:blipFill>
            <a:blip r:embed="rId16" cstate="print">
              <a:clrChange>
                <a:clrFrom>
                  <a:srgbClr val="8C857F"/>
                </a:clrFrom>
                <a:clrTo>
                  <a:srgbClr val="8C857F">
                    <a:alpha val="0"/>
                  </a:srgbClr>
                </a:clrTo>
              </a:clrChange>
              <a:extLst>
                <a:ext uri="{28A0092B-C50C-407E-A947-70E740481C1C}">
                  <a14:useLocalDpi xmlns:a14="http://schemas.microsoft.com/office/drawing/2010/main" val="0"/>
                </a:ext>
              </a:extLst>
            </a:blip>
            <a:srcRect l="49326" b="36005"/>
            <a:stretch>
              <a:fillRect/>
            </a:stretch>
          </p:blipFill>
          <p:spPr bwMode="auto">
            <a:xfrm flipH="1">
              <a:off x="4300" y="2379"/>
              <a:ext cx="548"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7106" name="Rectangle 2"/>
          <p:cNvSpPr>
            <a:spLocks noGrp="1" noChangeArrowheads="1"/>
          </p:cNvSpPr>
          <p:nvPr>
            <p:ph type="title"/>
          </p:nvPr>
        </p:nvSpPr>
        <p:spPr/>
        <p:txBody>
          <a:bodyPr/>
          <a:lstStyle/>
          <a:p>
            <a:r>
              <a:rPr lang="en-US" altLang="en-US"/>
              <a:t>3D Hand Orientation</a:t>
            </a:r>
          </a:p>
        </p:txBody>
      </p:sp>
      <p:sp>
        <p:nvSpPr>
          <p:cNvPr id="47107" name="Rectangle 3"/>
          <p:cNvSpPr>
            <a:spLocks noGrp="1" noChangeArrowheads="1"/>
          </p:cNvSpPr>
          <p:nvPr>
            <p:ph type="body" idx="1"/>
          </p:nvPr>
        </p:nvSpPr>
        <p:spPr>
          <a:xfrm>
            <a:off x="207963" y="1304925"/>
            <a:ext cx="8742362" cy="4486275"/>
          </a:xfrm>
        </p:spPr>
        <p:txBody>
          <a:bodyPr/>
          <a:lstStyle/>
          <a:p>
            <a:r>
              <a:rPr lang="en-US" altLang="en-US" sz="2400" dirty="0"/>
              <a:t>Images of the same handshape can look VERY different.</a:t>
            </a:r>
          </a:p>
          <a:p>
            <a:r>
              <a:rPr lang="en-US" altLang="en-US" sz="2400" dirty="0"/>
              <a:t>Appearance depends on the 3D orientation of the hand with respect to the camera.</a:t>
            </a:r>
          </a:p>
          <a:p>
            <a:r>
              <a:rPr lang="en-US" altLang="en-US" sz="2400" dirty="0"/>
              <a:t>Here are some examples of the same shape seen under different orientations.</a:t>
            </a:r>
          </a:p>
        </p:txBody>
      </p:sp>
      <p:sp>
        <p:nvSpPr>
          <p:cNvPr id="19" name="Slide Number Placeholder 4"/>
          <p:cNvSpPr>
            <a:spLocks noGrp="1"/>
          </p:cNvSpPr>
          <p:nvPr>
            <p:ph type="sldNum" sz="quarter" idx="12"/>
          </p:nvPr>
        </p:nvSpPr>
        <p:spPr>
          <a:xfrm>
            <a:off x="8534400" y="6477000"/>
            <a:ext cx="533400" cy="307975"/>
          </a:xfrm>
        </p:spPr>
        <p:txBody>
          <a:bodyPr/>
          <a:lstStyle/>
          <a:p>
            <a:pPr>
              <a:defRPr/>
            </a:pPr>
            <a:fld id="{BAD9BA32-4F36-4060-957B-35F1014F6EBA}" type="slidenum">
              <a:rPr lang="en-US" smtClean="0"/>
              <a:pPr>
                <a:defRPr/>
              </a:pPr>
              <a:t>5</a:t>
            </a:fld>
            <a:endParaRPr lang="en-US"/>
          </a:p>
        </p:txBody>
      </p:sp>
    </p:spTree>
    <p:extLst>
      <p:ext uri="{BB962C8B-B14F-4D97-AF65-F5344CB8AC3E}">
        <p14:creationId xmlns:p14="http://schemas.microsoft.com/office/powerpoint/2010/main" val="3511068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2064540"/>
          </a:xfrm>
          <a:prstGeom prst="rect">
            <a:avLst/>
          </a:prstGeom>
          <a:noFill/>
        </p:spPr>
        <p:txBody>
          <a:bodyPr wrap="square" rtlCol="0">
            <a:spAutoFit/>
          </a:bodyPr>
          <a:lstStyle/>
          <a:p>
            <a:pPr>
              <a:lnSpc>
                <a:spcPct val="120000"/>
              </a:lnSpc>
            </a:pPr>
            <a:r>
              <a:rPr lang="en-US" dirty="0"/>
              <a:t># fourth and last part of code for </a:t>
            </a:r>
            <a:r>
              <a:rPr lang="en-US" dirty="0" err="1"/>
              <a:t>train_step</a:t>
            </a:r>
            <a:r>
              <a:rPr lang="en-US" dirty="0"/>
              <a:t>().</a:t>
            </a:r>
          </a:p>
          <a:p>
            <a:pPr>
              <a:lnSpc>
                <a:spcPct val="120000"/>
              </a:lnSpc>
            </a:pPr>
            <a:endParaRPr lang="en-US" dirty="0"/>
          </a:p>
          <a:p>
            <a:pPr>
              <a:lnSpc>
                <a:spcPct val="120000"/>
              </a:lnSpc>
            </a:pPr>
            <a:r>
              <a:rPr lang="en-US" dirty="0" err="1"/>
              <a:t>self.d_loss_metric.update_state</a:t>
            </a:r>
            <a:r>
              <a:rPr lang="en-US" dirty="0"/>
              <a:t>(</a:t>
            </a:r>
            <a:r>
              <a:rPr lang="en-US" dirty="0" err="1"/>
              <a:t>d_loss</a:t>
            </a:r>
            <a:r>
              <a:rPr lang="en-US" dirty="0"/>
              <a:t>)</a:t>
            </a:r>
          </a:p>
          <a:p>
            <a:pPr>
              <a:lnSpc>
                <a:spcPct val="120000"/>
              </a:lnSpc>
            </a:pPr>
            <a:r>
              <a:rPr lang="en-US" dirty="0" err="1"/>
              <a:t>self.g_loss_metric.update_state</a:t>
            </a:r>
            <a:r>
              <a:rPr lang="en-US" dirty="0"/>
              <a:t>(</a:t>
            </a:r>
            <a:r>
              <a:rPr lang="en-US" dirty="0" err="1"/>
              <a:t>g_loss</a:t>
            </a:r>
            <a:r>
              <a:rPr lang="en-US" dirty="0"/>
              <a:t>)</a:t>
            </a:r>
          </a:p>
          <a:p>
            <a:pPr>
              <a:lnSpc>
                <a:spcPct val="120000"/>
              </a:lnSpc>
            </a:pPr>
            <a:r>
              <a:rPr lang="en-US" dirty="0"/>
              <a:t>return {"</a:t>
            </a:r>
            <a:r>
              <a:rPr lang="en-US" dirty="0" err="1"/>
              <a:t>d_loss</a:t>
            </a:r>
            <a:r>
              <a:rPr lang="en-US" dirty="0"/>
              <a:t>": </a:t>
            </a:r>
            <a:r>
              <a:rPr lang="en-US" dirty="0" err="1"/>
              <a:t>self.d_loss_metric.result</a:t>
            </a:r>
            <a:r>
              <a:rPr lang="en-US" dirty="0"/>
              <a:t>(),</a:t>
            </a:r>
          </a:p>
          <a:p>
            <a:pPr>
              <a:lnSpc>
                <a:spcPct val="120000"/>
              </a:lnSpc>
            </a:pPr>
            <a:r>
              <a:rPr lang="en-US" dirty="0"/>
              <a:t>             "</a:t>
            </a:r>
            <a:r>
              <a:rPr lang="en-US" dirty="0" err="1"/>
              <a:t>g_loss</a:t>
            </a:r>
            <a:r>
              <a:rPr lang="en-US" dirty="0"/>
              <a:t>": </a:t>
            </a:r>
            <a:r>
              <a:rPr lang="en-US" dirty="0" err="1"/>
              <a:t>self.g_loss_metric.result</a:t>
            </a:r>
            <a:r>
              <a:rPr lang="en-US" dirty="0"/>
              <a:t>()}</a:t>
            </a:r>
            <a:endParaRPr lang="en-US" dirty="0">
              <a:solidFill>
                <a:srgbClr val="FF0000"/>
              </a:solidFill>
            </a:endParaRP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train_step</a:t>
            </a:r>
            <a:r>
              <a:rPr lang="en-US" b="1" dirty="0"/>
              <a:t>()</a:t>
            </a:r>
            <a:r>
              <a:rPr lang="en-US" dirty="0"/>
              <a:t> Method</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419600" y="1371600"/>
            <a:ext cx="4572000" cy="3416320"/>
          </a:xfrm>
        </p:spPr>
        <p:txBody>
          <a:bodyPr/>
          <a:lstStyle/>
          <a:p>
            <a:r>
              <a:rPr lang="en-US" sz="2400" dirty="0"/>
              <a:t>The last lines of </a:t>
            </a:r>
            <a:r>
              <a:rPr lang="en-US" sz="2400" b="1" dirty="0" err="1"/>
              <a:t>train_part</a:t>
            </a:r>
            <a:r>
              <a:rPr lang="en-US" sz="2400" b="1" dirty="0"/>
              <a:t>()</a:t>
            </a:r>
            <a:r>
              <a:rPr lang="en-US" sz="2400" dirty="0"/>
              <a:t>:</a:t>
            </a:r>
          </a:p>
          <a:p>
            <a:pPr lvl="1"/>
            <a:r>
              <a:rPr lang="en-US" sz="2000" dirty="0"/>
              <a:t>Record the loss that was calculated for the discriminator and the generator.</a:t>
            </a:r>
          </a:p>
          <a:p>
            <a:pPr lvl="1"/>
            <a:r>
              <a:rPr lang="en-US" sz="2000" dirty="0"/>
              <a:t>Return those two losses.</a:t>
            </a:r>
          </a:p>
          <a:p>
            <a:pPr marL="457200" lvl="1" indent="0">
              <a:buNone/>
            </a:pP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200922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3394134"/>
          </a:xfrm>
          <a:prstGeom prst="rect">
            <a:avLst/>
          </a:prstGeom>
          <a:noFill/>
        </p:spPr>
        <p:txBody>
          <a:bodyPr wrap="square" rtlCol="0">
            <a:spAutoFit/>
          </a:bodyPr>
          <a:lstStyle/>
          <a:p>
            <a:pPr>
              <a:lnSpc>
                <a:spcPct val="120000"/>
              </a:lnSpc>
            </a:pPr>
            <a:r>
              <a:rPr lang="en-US" dirty="0"/>
              <a:t>class </a:t>
            </a:r>
            <a:r>
              <a:rPr lang="en-US" dirty="0" err="1"/>
              <a:t>GANMonitor</a:t>
            </a:r>
            <a:r>
              <a:rPr lang="en-US" dirty="0"/>
              <a:t>(</a:t>
            </a:r>
            <a:r>
              <a:rPr lang="en-US" dirty="0" err="1"/>
              <a:t>keras.callbacks.Callback</a:t>
            </a:r>
            <a:r>
              <a:rPr lang="en-US" dirty="0"/>
              <a:t>):</a:t>
            </a:r>
          </a:p>
          <a:p>
            <a:pPr>
              <a:lnSpc>
                <a:spcPct val="120000"/>
              </a:lnSpc>
            </a:pPr>
            <a:r>
              <a:rPr lang="en-US" dirty="0"/>
              <a:t>    def __</a:t>
            </a:r>
            <a:r>
              <a:rPr lang="en-US" dirty="0" err="1"/>
              <a:t>init</a:t>
            </a:r>
            <a:r>
              <a:rPr lang="en-US" dirty="0"/>
              <a:t>__(self, </a:t>
            </a:r>
            <a:r>
              <a:rPr lang="en-US" dirty="0" err="1"/>
              <a:t>num_img</a:t>
            </a:r>
            <a:r>
              <a:rPr lang="en-US" dirty="0"/>
              <a:t>=3,</a:t>
            </a:r>
          </a:p>
          <a:p>
            <a:pPr>
              <a:lnSpc>
                <a:spcPct val="120000"/>
              </a:lnSpc>
            </a:pPr>
            <a:r>
              <a:rPr lang="en-US" dirty="0"/>
              <a:t>                           </a:t>
            </a:r>
            <a:r>
              <a:rPr lang="en-US" dirty="0" err="1"/>
              <a:t>latent_dim</a:t>
            </a:r>
            <a:r>
              <a:rPr lang="en-US" dirty="0"/>
              <a:t>=128):</a:t>
            </a:r>
          </a:p>
          <a:p>
            <a:pPr>
              <a:lnSpc>
                <a:spcPct val="120000"/>
              </a:lnSpc>
            </a:pPr>
            <a:r>
              <a:rPr lang="en-US" dirty="0"/>
              <a:t>        </a:t>
            </a:r>
            <a:r>
              <a:rPr lang="en-US" dirty="0" err="1"/>
              <a:t>self.num_img</a:t>
            </a:r>
            <a:r>
              <a:rPr lang="en-US" dirty="0"/>
              <a:t> = </a:t>
            </a:r>
            <a:r>
              <a:rPr lang="en-US" dirty="0" err="1"/>
              <a:t>num_img</a:t>
            </a:r>
            <a:endParaRPr lang="en-US" dirty="0"/>
          </a:p>
          <a:p>
            <a:pPr>
              <a:lnSpc>
                <a:spcPct val="120000"/>
              </a:lnSpc>
            </a:pPr>
            <a:r>
              <a:rPr lang="en-US" dirty="0"/>
              <a:t>        </a:t>
            </a:r>
            <a:r>
              <a:rPr lang="en-US" dirty="0" err="1"/>
              <a:t>self.latent_dim</a:t>
            </a:r>
            <a:r>
              <a:rPr lang="en-US" dirty="0"/>
              <a:t> = </a:t>
            </a:r>
            <a:r>
              <a:rPr lang="en-US" dirty="0" err="1"/>
              <a:t>latent_dim</a:t>
            </a:r>
            <a:endParaRPr lang="en-US" dirty="0"/>
          </a:p>
          <a:p>
            <a:pPr>
              <a:lnSpc>
                <a:spcPct val="120000"/>
              </a:lnSpc>
            </a:pPr>
            <a:endParaRPr lang="en-US" dirty="0"/>
          </a:p>
          <a:p>
            <a:pPr>
              <a:lnSpc>
                <a:spcPct val="120000"/>
              </a:lnSpc>
            </a:pPr>
            <a:endParaRPr lang="en-US" dirty="0"/>
          </a:p>
          <a:p>
            <a:pPr>
              <a:lnSpc>
                <a:spcPct val="120000"/>
              </a:lnSpc>
            </a:pPr>
            <a:r>
              <a:rPr lang="en-US" dirty="0"/>
              <a:t>    def </a:t>
            </a:r>
            <a:r>
              <a:rPr lang="en-US" dirty="0" err="1"/>
              <a:t>on_epoch_end</a:t>
            </a:r>
            <a:r>
              <a:rPr lang="en-US" dirty="0"/>
              <a:t>(self, epoch, </a:t>
            </a:r>
          </a:p>
          <a:p>
            <a:pPr>
              <a:lnSpc>
                <a:spcPct val="120000"/>
              </a:lnSpc>
            </a:pPr>
            <a:r>
              <a:rPr lang="en-US" dirty="0"/>
              <a:t>                                       logs=None):</a:t>
            </a:r>
          </a:p>
          <a:p>
            <a:pPr>
              <a:lnSpc>
                <a:spcPct val="120000"/>
              </a:lnSpc>
            </a:pPr>
            <a:r>
              <a:rPr lang="en-US" dirty="0"/>
              <a:t>        # see next slides</a:t>
            </a:r>
            <a:endParaRPr lang="en-US" dirty="0">
              <a:solidFill>
                <a:srgbClr val="FF0000"/>
              </a:solidFill>
            </a:endParaRP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GANMonitor</a:t>
            </a:r>
            <a:r>
              <a:rPr lang="en-US" dirty="0"/>
              <a:t> Class</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345690" y="1371600"/>
            <a:ext cx="4645910" cy="3416320"/>
          </a:xfrm>
        </p:spPr>
        <p:txBody>
          <a:bodyPr/>
          <a:lstStyle/>
          <a:p>
            <a:r>
              <a:rPr lang="en-US" sz="2400" dirty="0"/>
              <a:t>The </a:t>
            </a:r>
            <a:r>
              <a:rPr lang="en-US" sz="2400" dirty="0" err="1"/>
              <a:t>GANMonitor</a:t>
            </a:r>
            <a:r>
              <a:rPr lang="en-US" sz="2400" dirty="0"/>
              <a:t> class is a subclass of </a:t>
            </a:r>
            <a:r>
              <a:rPr lang="en-US" sz="2400" dirty="0" err="1"/>
              <a:t>keras.callbacks.Callback</a:t>
            </a:r>
            <a:r>
              <a:rPr lang="en-US" sz="2400" dirty="0"/>
              <a:t>.</a:t>
            </a:r>
          </a:p>
          <a:p>
            <a:r>
              <a:rPr lang="en-US" sz="2400" dirty="0"/>
              <a:t>It is used to define a function, called </a:t>
            </a:r>
            <a:r>
              <a:rPr lang="en-US" sz="2400" b="1" dirty="0" err="1"/>
              <a:t>on_epoch_end</a:t>
            </a:r>
            <a:r>
              <a:rPr lang="en-US" sz="2400" b="1" dirty="0"/>
              <a:t>()</a:t>
            </a:r>
            <a:r>
              <a:rPr lang="en-US" sz="2400" dirty="0"/>
              <a:t>, that should be called at the end of every epoch.</a:t>
            </a: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82002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4645910" cy="4723729"/>
          </a:xfrm>
          <a:prstGeom prst="rect">
            <a:avLst/>
          </a:prstGeom>
          <a:noFill/>
        </p:spPr>
        <p:txBody>
          <a:bodyPr wrap="square" rtlCol="0">
            <a:spAutoFit/>
          </a:bodyPr>
          <a:lstStyle/>
          <a:p>
            <a:pPr>
              <a:lnSpc>
                <a:spcPct val="120000"/>
              </a:lnSpc>
            </a:pPr>
            <a:r>
              <a:rPr lang="en-US" dirty="0"/>
              <a:t>def </a:t>
            </a:r>
            <a:r>
              <a:rPr lang="en-US" dirty="0" err="1"/>
              <a:t>on_epoch_end</a:t>
            </a:r>
            <a:r>
              <a:rPr lang="en-US" dirty="0"/>
              <a:t>(self, epoch, logs=None):</a:t>
            </a:r>
          </a:p>
          <a:p>
            <a:pPr>
              <a:lnSpc>
                <a:spcPct val="120000"/>
              </a:lnSpc>
            </a:pPr>
            <a:r>
              <a:rPr lang="en-US" dirty="0"/>
              <a:t>    </a:t>
            </a:r>
            <a:r>
              <a:rPr lang="en-US" dirty="0" err="1"/>
              <a:t>random_latent_vectors</a:t>
            </a:r>
            <a:r>
              <a:rPr lang="en-US" dirty="0"/>
              <a:t> =</a:t>
            </a:r>
          </a:p>
          <a:p>
            <a:pPr>
              <a:lnSpc>
                <a:spcPct val="120000"/>
              </a:lnSpc>
            </a:pPr>
            <a:r>
              <a:rPr lang="en-US" dirty="0"/>
              <a:t>         </a:t>
            </a:r>
            <a:r>
              <a:rPr lang="en-US" dirty="0" err="1"/>
              <a:t>tf.random.normal</a:t>
            </a:r>
            <a:r>
              <a:rPr lang="en-US" dirty="0"/>
              <a:t>(shape=(</a:t>
            </a:r>
            <a:r>
              <a:rPr lang="en-US" dirty="0" err="1"/>
              <a:t>self.num_img</a:t>
            </a:r>
            <a:r>
              <a:rPr lang="en-US" dirty="0"/>
              <a:t>,</a:t>
            </a:r>
          </a:p>
          <a:p>
            <a:pPr>
              <a:lnSpc>
                <a:spcPct val="120000"/>
              </a:lnSpc>
            </a:pPr>
            <a:r>
              <a:rPr lang="en-US" dirty="0"/>
              <a:t>                                                       </a:t>
            </a:r>
            <a:r>
              <a:rPr lang="en-US" dirty="0" err="1"/>
              <a:t>self.latent_dim</a:t>
            </a:r>
            <a:r>
              <a:rPr lang="en-US" dirty="0"/>
              <a:t>))</a:t>
            </a:r>
          </a:p>
          <a:p>
            <a:pPr>
              <a:lnSpc>
                <a:spcPct val="120000"/>
              </a:lnSpc>
            </a:pPr>
            <a:r>
              <a:rPr lang="en-US" dirty="0"/>
              <a:t>    </a:t>
            </a:r>
            <a:r>
              <a:rPr lang="en-US" dirty="0" err="1"/>
              <a:t>generated_images</a:t>
            </a:r>
            <a:r>
              <a:rPr lang="en-US" dirty="0"/>
              <a:t> =   </a:t>
            </a:r>
            <a:r>
              <a:rPr lang="en-US" dirty="0" err="1"/>
              <a:t>self.model.generator</a:t>
            </a:r>
            <a:r>
              <a:rPr lang="en-US" dirty="0"/>
              <a:t>(</a:t>
            </a:r>
          </a:p>
          <a:p>
            <a:pPr>
              <a:lnSpc>
                <a:spcPct val="120000"/>
              </a:lnSpc>
            </a:pPr>
            <a:r>
              <a:rPr lang="en-US" dirty="0"/>
              <a:t>             </a:t>
            </a:r>
            <a:r>
              <a:rPr lang="en-US" dirty="0" err="1"/>
              <a:t>random_latent_vectors</a:t>
            </a:r>
            <a:r>
              <a:rPr lang="en-US" dirty="0"/>
              <a:t>)</a:t>
            </a:r>
          </a:p>
          <a:p>
            <a:pPr>
              <a:lnSpc>
                <a:spcPct val="120000"/>
              </a:lnSpc>
            </a:pPr>
            <a:r>
              <a:rPr lang="en-US" dirty="0"/>
              <a:t>    </a:t>
            </a:r>
            <a:r>
              <a:rPr lang="en-US" dirty="0" err="1"/>
              <a:t>generated_images</a:t>
            </a:r>
            <a:r>
              <a:rPr lang="en-US" dirty="0"/>
              <a:t> *= 255</a:t>
            </a:r>
          </a:p>
          <a:p>
            <a:pPr>
              <a:lnSpc>
                <a:spcPct val="120000"/>
              </a:lnSpc>
            </a:pPr>
            <a:r>
              <a:rPr lang="en-US" dirty="0"/>
              <a:t>    </a:t>
            </a:r>
            <a:r>
              <a:rPr lang="en-US" dirty="0" err="1"/>
              <a:t>generated_images.numpy</a:t>
            </a:r>
            <a:r>
              <a:rPr lang="en-US" dirty="0"/>
              <a:t>()</a:t>
            </a:r>
          </a:p>
          <a:p>
            <a:pPr>
              <a:lnSpc>
                <a:spcPct val="120000"/>
              </a:lnSpc>
            </a:pPr>
            <a:r>
              <a:rPr lang="en-US" dirty="0"/>
              <a:t>    for </a:t>
            </a:r>
            <a:r>
              <a:rPr lang="en-US" dirty="0" err="1"/>
              <a:t>i</a:t>
            </a:r>
            <a:r>
              <a:rPr lang="en-US" dirty="0"/>
              <a:t> in range(</a:t>
            </a:r>
            <a:r>
              <a:rPr lang="en-US" dirty="0" err="1"/>
              <a:t>self.num_img</a:t>
            </a:r>
            <a:r>
              <a:rPr lang="en-US" dirty="0"/>
              <a:t>):</a:t>
            </a:r>
          </a:p>
          <a:p>
            <a:pPr>
              <a:lnSpc>
                <a:spcPct val="120000"/>
              </a:lnSpc>
            </a:pPr>
            <a:r>
              <a:rPr lang="en-US" dirty="0"/>
              <a:t>        </a:t>
            </a:r>
            <a:r>
              <a:rPr lang="en-US" dirty="0" err="1"/>
              <a:t>img</a:t>
            </a:r>
            <a:r>
              <a:rPr lang="en-US" dirty="0"/>
              <a:t> = </a:t>
            </a:r>
            <a:r>
              <a:rPr lang="en-US" dirty="0" err="1"/>
              <a:t>keras.utils.array_to_img</a:t>
            </a:r>
            <a:r>
              <a:rPr lang="en-US" dirty="0"/>
              <a:t>(</a:t>
            </a:r>
          </a:p>
          <a:p>
            <a:pPr>
              <a:lnSpc>
                <a:spcPct val="120000"/>
              </a:lnSpc>
            </a:pPr>
            <a:r>
              <a:rPr lang="en-US" dirty="0"/>
              <a:t>               </a:t>
            </a:r>
            <a:r>
              <a:rPr lang="en-US" dirty="0" err="1"/>
              <a:t>generated_images</a:t>
            </a:r>
            <a:r>
              <a:rPr lang="en-US" dirty="0"/>
              <a:t>[</a:t>
            </a:r>
            <a:r>
              <a:rPr lang="en-US" dirty="0" err="1"/>
              <a:t>i</a:t>
            </a:r>
            <a:r>
              <a:rPr lang="en-US" dirty="0"/>
              <a:t>])</a:t>
            </a:r>
          </a:p>
          <a:p>
            <a:pPr>
              <a:lnSpc>
                <a:spcPct val="120000"/>
              </a:lnSpc>
            </a:pPr>
            <a:endParaRPr lang="en-US" dirty="0"/>
          </a:p>
          <a:p>
            <a:pPr>
              <a:lnSpc>
                <a:spcPct val="120000"/>
              </a:lnSpc>
            </a:pPr>
            <a:r>
              <a:rPr lang="en-US" dirty="0" err="1"/>
              <a:t>img.save</a:t>
            </a:r>
            <a:r>
              <a:rPr lang="en-US" dirty="0"/>
              <a:t>(</a:t>
            </a:r>
            <a:r>
              <a:rPr lang="en-US" dirty="0" err="1"/>
              <a:t>f"mnist_results</a:t>
            </a:r>
            <a:r>
              <a:rPr lang="en-US" dirty="0"/>
              <a:t>/</a:t>
            </a:r>
            <a:r>
              <a:rPr lang="en-US" dirty="0" err="1"/>
              <a:t>generated_img</a:t>
            </a:r>
            <a:r>
              <a:rPr lang="en-US" dirty="0"/>
              <a:t>_{epoch:03d}_{</a:t>
            </a:r>
            <a:r>
              <a:rPr lang="en-US" dirty="0" err="1"/>
              <a:t>i</a:t>
            </a:r>
            <a:r>
              <a:rPr lang="en-US" dirty="0"/>
              <a:t>}.</a:t>
            </a:r>
            <a:r>
              <a:rPr lang="en-US" dirty="0" err="1"/>
              <a:t>png</a:t>
            </a:r>
            <a:r>
              <a:rPr lang="en-US" dirty="0"/>
              <a:t>")</a:t>
            </a:r>
            <a:endParaRPr lang="en-US" dirty="0">
              <a:solidFill>
                <a:srgbClr val="FF0000"/>
              </a:solidFill>
            </a:endParaRP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The </a:t>
            </a:r>
            <a:r>
              <a:rPr lang="en-US" b="1" dirty="0" err="1"/>
              <a:t>GANMonitor</a:t>
            </a:r>
            <a:r>
              <a:rPr lang="en-US" dirty="0"/>
              <a:t> Class</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4648200" y="1371600"/>
            <a:ext cx="4343400" cy="3416320"/>
          </a:xfrm>
        </p:spPr>
        <p:txBody>
          <a:bodyPr/>
          <a:lstStyle/>
          <a:p>
            <a:r>
              <a:rPr lang="en-US" sz="2400" dirty="0"/>
              <a:t>Method </a:t>
            </a:r>
            <a:r>
              <a:rPr lang="en-US" sz="2400" b="1" dirty="0" err="1"/>
              <a:t>on_epoch_end</a:t>
            </a:r>
            <a:r>
              <a:rPr lang="en-US" sz="2400" b="1" dirty="0"/>
              <a:t>()</a:t>
            </a:r>
            <a:r>
              <a:rPr lang="en-US" sz="2400" dirty="0"/>
              <a:t>:</a:t>
            </a:r>
          </a:p>
          <a:p>
            <a:pPr lvl="1"/>
            <a:r>
              <a:rPr lang="en-US" sz="2000" dirty="0"/>
              <a:t>Generates a certain number of images (10 in our code).</a:t>
            </a:r>
          </a:p>
          <a:p>
            <a:pPr lvl="1"/>
            <a:r>
              <a:rPr lang="en-US" sz="2000" dirty="0"/>
              <a:t>Saves those images to disk.</a:t>
            </a:r>
          </a:p>
          <a:p>
            <a:r>
              <a:rPr lang="en-US" sz="2400" dirty="0"/>
              <a:t>This way, as the training goes on, we can monitor the quality of the generated results.</a:t>
            </a:r>
          </a:p>
          <a:p>
            <a:pPr marL="457200" lvl="1" indent="0">
              <a:buNone/>
            </a:pP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2998042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BD0CA-68D8-4A5E-A985-4A5F16DB9D35}"/>
              </a:ext>
            </a:extLst>
          </p:cNvPr>
          <p:cNvSpPr txBox="1"/>
          <p:nvPr/>
        </p:nvSpPr>
        <p:spPr>
          <a:xfrm>
            <a:off x="78490" y="1371600"/>
            <a:ext cx="8532110" cy="2396938"/>
          </a:xfrm>
          <a:prstGeom prst="rect">
            <a:avLst/>
          </a:prstGeom>
          <a:noFill/>
        </p:spPr>
        <p:txBody>
          <a:bodyPr wrap="square" rtlCol="0">
            <a:spAutoFit/>
          </a:bodyPr>
          <a:lstStyle/>
          <a:p>
            <a:pPr>
              <a:lnSpc>
                <a:spcPct val="120000"/>
              </a:lnSpc>
            </a:pPr>
            <a:r>
              <a:rPr lang="en-US" dirty="0" err="1"/>
              <a:t>gan</a:t>
            </a:r>
            <a:r>
              <a:rPr lang="en-US" dirty="0"/>
              <a:t> = GAN(discriminator=discriminator,  generator=generator, </a:t>
            </a:r>
            <a:r>
              <a:rPr lang="en-US" dirty="0" err="1"/>
              <a:t>latent_dim</a:t>
            </a:r>
            <a:r>
              <a:rPr lang="en-US" dirty="0"/>
              <a:t>=</a:t>
            </a:r>
            <a:r>
              <a:rPr lang="en-US" dirty="0" err="1"/>
              <a:t>latent_dim</a:t>
            </a:r>
            <a:r>
              <a:rPr lang="en-US" dirty="0"/>
              <a:t>)</a:t>
            </a:r>
          </a:p>
          <a:p>
            <a:pPr>
              <a:lnSpc>
                <a:spcPct val="120000"/>
              </a:lnSpc>
            </a:pPr>
            <a:r>
              <a:rPr lang="en-US" dirty="0" err="1"/>
              <a:t>gan.compile</a:t>
            </a:r>
            <a:r>
              <a:rPr lang="en-US" dirty="0"/>
              <a:t>(</a:t>
            </a:r>
            <a:r>
              <a:rPr lang="en-US" dirty="0" err="1"/>
              <a:t>d_optimizer</a:t>
            </a:r>
            <a:r>
              <a:rPr lang="en-US" dirty="0"/>
              <a:t>=</a:t>
            </a:r>
            <a:r>
              <a:rPr lang="en-US" dirty="0" err="1"/>
              <a:t>keras.optimizers.Adam</a:t>
            </a:r>
            <a:r>
              <a:rPr lang="en-US" dirty="0"/>
              <a:t>(</a:t>
            </a:r>
            <a:r>
              <a:rPr lang="en-US" dirty="0" err="1"/>
              <a:t>learning_rate</a:t>
            </a:r>
            <a:r>
              <a:rPr lang="en-US" dirty="0"/>
              <a:t>=0.0001),</a:t>
            </a:r>
          </a:p>
          <a:p>
            <a:pPr>
              <a:lnSpc>
                <a:spcPct val="120000"/>
              </a:lnSpc>
            </a:pPr>
            <a:r>
              <a:rPr lang="en-US" dirty="0"/>
              <a:t>                       </a:t>
            </a:r>
            <a:r>
              <a:rPr lang="en-US" dirty="0" err="1"/>
              <a:t>g_optimizer</a:t>
            </a:r>
            <a:r>
              <a:rPr lang="en-US" dirty="0"/>
              <a:t>=</a:t>
            </a:r>
            <a:r>
              <a:rPr lang="en-US" dirty="0" err="1"/>
              <a:t>keras.optimizers.Adam</a:t>
            </a:r>
            <a:r>
              <a:rPr lang="en-US" dirty="0"/>
              <a:t>(</a:t>
            </a:r>
            <a:r>
              <a:rPr lang="en-US" dirty="0" err="1"/>
              <a:t>learning_rate</a:t>
            </a:r>
            <a:r>
              <a:rPr lang="en-US" dirty="0"/>
              <a:t>=0.0001),</a:t>
            </a:r>
          </a:p>
          <a:p>
            <a:pPr>
              <a:lnSpc>
                <a:spcPct val="120000"/>
              </a:lnSpc>
            </a:pPr>
            <a:r>
              <a:rPr lang="en-US" dirty="0"/>
              <a:t>                       </a:t>
            </a:r>
            <a:r>
              <a:rPr lang="en-US" dirty="0" err="1"/>
              <a:t>loss_fn</a:t>
            </a:r>
            <a:r>
              <a:rPr lang="en-US" dirty="0"/>
              <a:t>=</a:t>
            </a:r>
            <a:r>
              <a:rPr lang="en-US" dirty="0" err="1"/>
              <a:t>keras.losses.BinaryCrossentropy</a:t>
            </a:r>
            <a:r>
              <a:rPr lang="en-US" dirty="0"/>
              <a:t>(),)</a:t>
            </a:r>
          </a:p>
          <a:p>
            <a:pPr>
              <a:lnSpc>
                <a:spcPct val="120000"/>
              </a:lnSpc>
            </a:pPr>
            <a:endParaRPr lang="en-US" dirty="0"/>
          </a:p>
          <a:p>
            <a:pPr>
              <a:lnSpc>
                <a:spcPct val="120000"/>
              </a:lnSpc>
            </a:pPr>
            <a:r>
              <a:rPr lang="en-US" dirty="0" err="1"/>
              <a:t>gan.fit</a:t>
            </a:r>
            <a:r>
              <a:rPr lang="en-US" dirty="0"/>
              <a:t>(</a:t>
            </a:r>
            <a:r>
              <a:rPr lang="en-US" dirty="0" err="1"/>
              <a:t>train_dataset</a:t>
            </a:r>
            <a:r>
              <a:rPr lang="en-US" dirty="0"/>
              <a:t>, epochs=epochs, </a:t>
            </a:r>
          </a:p>
          <a:p>
            <a:pPr>
              <a:lnSpc>
                <a:spcPct val="120000"/>
              </a:lnSpc>
            </a:pPr>
            <a:r>
              <a:rPr lang="en-US" dirty="0"/>
              <a:t>            callbacks=[</a:t>
            </a:r>
            <a:r>
              <a:rPr lang="en-US" dirty="0" err="1"/>
              <a:t>GANMonitor</a:t>
            </a:r>
            <a:r>
              <a:rPr lang="en-US" dirty="0"/>
              <a:t>(</a:t>
            </a:r>
            <a:r>
              <a:rPr lang="en-US" dirty="0" err="1"/>
              <a:t>num_img</a:t>
            </a:r>
            <a:r>
              <a:rPr lang="en-US" dirty="0"/>
              <a:t>=10, </a:t>
            </a:r>
            <a:r>
              <a:rPr lang="en-US" dirty="0" err="1"/>
              <a:t>latent_dim</a:t>
            </a:r>
            <a:r>
              <a:rPr lang="en-US" dirty="0"/>
              <a:t>=</a:t>
            </a:r>
            <a:r>
              <a:rPr lang="en-US" dirty="0" err="1"/>
              <a:t>latent_dim</a:t>
            </a:r>
            <a:r>
              <a:rPr lang="en-US" dirty="0"/>
              <a:t>)])</a:t>
            </a:r>
            <a:endParaRPr lang="en-US" dirty="0">
              <a:solidFill>
                <a:srgbClr val="FF0000"/>
              </a:solidFill>
            </a:endParaRPr>
          </a:p>
        </p:txBody>
      </p:sp>
      <p:sp>
        <p:nvSpPr>
          <p:cNvPr id="2" name="Title 1">
            <a:extLst>
              <a:ext uri="{FF2B5EF4-FFF2-40B4-BE49-F238E27FC236}">
                <a16:creationId xmlns:a16="http://schemas.microsoft.com/office/drawing/2014/main" id="{38441497-D64F-42DB-B0FE-AEC4B1F070E6}"/>
              </a:ext>
            </a:extLst>
          </p:cNvPr>
          <p:cNvSpPr>
            <a:spLocks noGrp="1"/>
          </p:cNvSpPr>
          <p:nvPr>
            <p:ph type="title"/>
          </p:nvPr>
        </p:nvSpPr>
        <p:spPr/>
        <p:txBody>
          <a:bodyPr/>
          <a:lstStyle/>
          <a:p>
            <a:r>
              <a:rPr lang="en-US" dirty="0"/>
              <a:t>Running the Code</a:t>
            </a:r>
          </a:p>
        </p:txBody>
      </p:sp>
      <p:sp>
        <p:nvSpPr>
          <p:cNvPr id="3" name="Content Placeholder 2">
            <a:extLst>
              <a:ext uri="{FF2B5EF4-FFF2-40B4-BE49-F238E27FC236}">
                <a16:creationId xmlns:a16="http://schemas.microsoft.com/office/drawing/2014/main" id="{9BC8200D-8E6B-445C-9EFD-AD5D4AC192D5}"/>
              </a:ext>
            </a:extLst>
          </p:cNvPr>
          <p:cNvSpPr>
            <a:spLocks noGrp="1"/>
          </p:cNvSpPr>
          <p:nvPr>
            <p:ph idx="1"/>
          </p:nvPr>
        </p:nvSpPr>
        <p:spPr>
          <a:xfrm>
            <a:off x="228600" y="4114800"/>
            <a:ext cx="8610600" cy="2396938"/>
          </a:xfrm>
        </p:spPr>
        <p:txBody>
          <a:bodyPr/>
          <a:lstStyle/>
          <a:p>
            <a:r>
              <a:rPr lang="en-US" sz="2400" dirty="0"/>
              <a:t>These lines run the code.</a:t>
            </a:r>
          </a:p>
          <a:p>
            <a:pPr lvl="1"/>
            <a:r>
              <a:rPr lang="en-US" sz="2000" dirty="0"/>
              <a:t>We create the GAN model by calling the GAN constructor.</a:t>
            </a:r>
          </a:p>
          <a:p>
            <a:pPr lvl="1"/>
            <a:r>
              <a:rPr lang="en-US" sz="2000" dirty="0"/>
              <a:t>We compile the model.</a:t>
            </a:r>
          </a:p>
          <a:p>
            <a:pPr lvl="1"/>
            <a:r>
              <a:rPr lang="en-US" sz="2000" dirty="0"/>
              <a:t>We call </a:t>
            </a:r>
            <a:r>
              <a:rPr lang="en-US" sz="2000" b="1" dirty="0"/>
              <a:t>fit()</a:t>
            </a:r>
            <a:r>
              <a:rPr lang="en-US" sz="2000" dirty="0"/>
              <a:t> to train.</a:t>
            </a:r>
            <a:endParaRPr lang="en-US" sz="1600" dirty="0"/>
          </a:p>
          <a:p>
            <a:pPr marL="457200" lvl="1" indent="0">
              <a:buNone/>
            </a:pPr>
            <a:endParaRPr lang="en-US" sz="2000" dirty="0"/>
          </a:p>
          <a:p>
            <a:pPr lvl="1"/>
            <a:endParaRPr lang="en-US" sz="2000" dirty="0"/>
          </a:p>
          <a:p>
            <a:endParaRPr lang="en-US" sz="2000" dirty="0"/>
          </a:p>
        </p:txBody>
      </p:sp>
      <p:sp>
        <p:nvSpPr>
          <p:cNvPr id="6" name="Slide Number Placeholder 3">
            <a:extLst>
              <a:ext uri="{FF2B5EF4-FFF2-40B4-BE49-F238E27FC236}">
                <a16:creationId xmlns:a16="http://schemas.microsoft.com/office/drawing/2014/main" id="{F2B505A3-FA40-4BBA-B0F5-444DAB40FB9C}"/>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3328253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E0D4-307A-41E0-993A-1AC54920837B}"/>
              </a:ext>
            </a:extLst>
          </p:cNvPr>
          <p:cNvSpPr>
            <a:spLocks noGrp="1"/>
          </p:cNvSpPr>
          <p:nvPr>
            <p:ph type="title"/>
          </p:nvPr>
        </p:nvSpPr>
        <p:spPr/>
        <p:txBody>
          <a:bodyPr/>
          <a:lstStyle/>
          <a:p>
            <a:r>
              <a:rPr lang="en-US" dirty="0"/>
              <a:t>Results: Generated Images</a:t>
            </a:r>
          </a:p>
        </p:txBody>
      </p:sp>
      <p:grpSp>
        <p:nvGrpSpPr>
          <p:cNvPr id="28" name="Group 27">
            <a:extLst>
              <a:ext uri="{FF2B5EF4-FFF2-40B4-BE49-F238E27FC236}">
                <a16:creationId xmlns:a16="http://schemas.microsoft.com/office/drawing/2014/main" id="{2DAE3045-3128-4B05-9F27-6C3F5BB48C19}"/>
              </a:ext>
            </a:extLst>
          </p:cNvPr>
          <p:cNvGrpSpPr/>
          <p:nvPr/>
        </p:nvGrpSpPr>
        <p:grpSpPr>
          <a:xfrm>
            <a:off x="253882" y="1371600"/>
            <a:ext cx="8365332" cy="685800"/>
            <a:chOff x="253882" y="1371600"/>
            <a:chExt cx="8365332" cy="685800"/>
          </a:xfrm>
        </p:grpSpPr>
        <p:grpSp>
          <p:nvGrpSpPr>
            <p:cNvPr id="26" name="Group 25">
              <a:extLst>
                <a:ext uri="{FF2B5EF4-FFF2-40B4-BE49-F238E27FC236}">
                  <a16:creationId xmlns:a16="http://schemas.microsoft.com/office/drawing/2014/main" id="{0BD00C8A-29F4-4980-A5FB-E034F4F0840A}"/>
                </a:ext>
              </a:extLst>
            </p:cNvPr>
            <p:cNvGrpSpPr/>
            <p:nvPr/>
          </p:nvGrpSpPr>
          <p:grpSpPr>
            <a:xfrm>
              <a:off x="2447014" y="1371600"/>
              <a:ext cx="6172200" cy="685800"/>
              <a:chOff x="2362200" y="2057400"/>
              <a:chExt cx="6172200" cy="685800"/>
            </a:xfrm>
          </p:grpSpPr>
          <p:sp>
            <p:nvSpPr>
              <p:cNvPr id="25" name="Rectangle: Rounded Corners 24">
                <a:extLst>
                  <a:ext uri="{FF2B5EF4-FFF2-40B4-BE49-F238E27FC236}">
                    <a16:creationId xmlns:a16="http://schemas.microsoft.com/office/drawing/2014/main" id="{6A91F00E-EF22-400F-8BC9-15D5DB2C9A26}"/>
                  </a:ext>
                </a:extLst>
              </p:cNvPr>
              <p:cNvSpPr/>
              <p:nvPr/>
            </p:nvSpPr>
            <p:spPr>
              <a:xfrm>
                <a:off x="2362200" y="2057400"/>
                <a:ext cx="61722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F187D16-6EEB-43ED-BD46-CEA6A7172E61}"/>
                  </a:ext>
                </a:extLst>
              </p:cNvPr>
              <p:cNvGrpSpPr/>
              <p:nvPr/>
            </p:nvGrpSpPr>
            <p:grpSpPr>
              <a:xfrm>
                <a:off x="2428462" y="2108255"/>
                <a:ext cx="6025100" cy="563217"/>
                <a:chOff x="2428462" y="2108255"/>
                <a:chExt cx="6025100" cy="563217"/>
              </a:xfrm>
              <a:solidFill>
                <a:schemeClr val="tx1"/>
              </a:solidFill>
            </p:grpSpPr>
            <p:pic>
              <p:nvPicPr>
                <p:cNvPr id="5" name="Picture 4">
                  <a:extLst>
                    <a:ext uri="{FF2B5EF4-FFF2-40B4-BE49-F238E27FC236}">
                      <a16:creationId xmlns:a16="http://schemas.microsoft.com/office/drawing/2014/main" id="{11AF6611-5B81-4C34-84A6-6BD887307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881" y="2108255"/>
                  <a:ext cx="533400" cy="533400"/>
                </a:xfrm>
                <a:prstGeom prst="rect">
                  <a:avLst/>
                </a:prstGeom>
                <a:grpFill/>
              </p:spPr>
            </p:pic>
            <p:pic>
              <p:nvPicPr>
                <p:cNvPr id="7" name="Picture 6">
                  <a:extLst>
                    <a:ext uri="{FF2B5EF4-FFF2-40B4-BE49-F238E27FC236}">
                      <a16:creationId xmlns:a16="http://schemas.microsoft.com/office/drawing/2014/main" id="{4AA7CE9A-B895-4F92-8A41-668C2DB9C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111402"/>
                  <a:ext cx="533400" cy="533400"/>
                </a:xfrm>
                <a:prstGeom prst="rect">
                  <a:avLst/>
                </a:prstGeom>
                <a:grpFill/>
              </p:spPr>
            </p:pic>
            <p:pic>
              <p:nvPicPr>
                <p:cNvPr id="9" name="Picture 8">
                  <a:extLst>
                    <a:ext uri="{FF2B5EF4-FFF2-40B4-BE49-F238E27FC236}">
                      <a16:creationId xmlns:a16="http://schemas.microsoft.com/office/drawing/2014/main" id="{28DB4C9D-0CBB-4A07-A1F3-F0F1E6662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2133600"/>
                  <a:ext cx="533400" cy="533400"/>
                </a:xfrm>
                <a:prstGeom prst="rect">
                  <a:avLst/>
                </a:prstGeom>
                <a:grpFill/>
              </p:spPr>
            </p:pic>
            <p:pic>
              <p:nvPicPr>
                <p:cNvPr id="11" name="Picture 10">
                  <a:extLst>
                    <a:ext uri="{FF2B5EF4-FFF2-40B4-BE49-F238E27FC236}">
                      <a16:creationId xmlns:a16="http://schemas.microsoft.com/office/drawing/2014/main" id="{2F1EDEC9-31C0-4C46-A8A5-36AE17146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162" y="2108255"/>
                  <a:ext cx="533400" cy="533400"/>
                </a:xfrm>
                <a:prstGeom prst="rect">
                  <a:avLst/>
                </a:prstGeom>
                <a:grpFill/>
              </p:spPr>
            </p:pic>
            <p:pic>
              <p:nvPicPr>
                <p:cNvPr id="13" name="Picture 12">
                  <a:extLst>
                    <a:ext uri="{FF2B5EF4-FFF2-40B4-BE49-F238E27FC236}">
                      <a16:creationId xmlns:a16="http://schemas.microsoft.com/office/drawing/2014/main" id="{76AF9109-DE8E-49A6-83BF-BBC632212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3031" y="2133600"/>
                  <a:ext cx="533400" cy="533400"/>
                </a:xfrm>
                <a:prstGeom prst="rect">
                  <a:avLst/>
                </a:prstGeom>
                <a:grpFill/>
              </p:spPr>
            </p:pic>
            <p:pic>
              <p:nvPicPr>
                <p:cNvPr id="15" name="Picture 14">
                  <a:extLst>
                    <a:ext uri="{FF2B5EF4-FFF2-40B4-BE49-F238E27FC236}">
                      <a16:creationId xmlns:a16="http://schemas.microsoft.com/office/drawing/2014/main" id="{8A513063-FAF3-47D8-8F62-905A695EE1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8462" y="2138072"/>
                  <a:ext cx="533400" cy="533400"/>
                </a:xfrm>
                <a:prstGeom prst="rect">
                  <a:avLst/>
                </a:prstGeom>
                <a:grpFill/>
              </p:spPr>
            </p:pic>
            <p:pic>
              <p:nvPicPr>
                <p:cNvPr id="17" name="Picture 16">
                  <a:extLst>
                    <a:ext uri="{FF2B5EF4-FFF2-40B4-BE49-F238E27FC236}">
                      <a16:creationId xmlns:a16="http://schemas.microsoft.com/office/drawing/2014/main" id="{94433E63-C57A-444D-8009-7D2BFBC692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111402"/>
                  <a:ext cx="533400" cy="533400"/>
                </a:xfrm>
                <a:prstGeom prst="rect">
                  <a:avLst/>
                </a:prstGeom>
                <a:grpFill/>
              </p:spPr>
            </p:pic>
            <p:pic>
              <p:nvPicPr>
                <p:cNvPr id="19" name="Picture 18">
                  <a:extLst>
                    <a:ext uri="{FF2B5EF4-FFF2-40B4-BE49-F238E27FC236}">
                      <a16:creationId xmlns:a16="http://schemas.microsoft.com/office/drawing/2014/main" id="{41D2F981-7086-4712-9C3E-9CAFC3E899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2133600"/>
                  <a:ext cx="533400" cy="533400"/>
                </a:xfrm>
                <a:prstGeom prst="rect">
                  <a:avLst/>
                </a:prstGeom>
                <a:grpFill/>
              </p:spPr>
            </p:pic>
            <p:pic>
              <p:nvPicPr>
                <p:cNvPr id="21" name="Picture 20">
                  <a:extLst>
                    <a:ext uri="{FF2B5EF4-FFF2-40B4-BE49-F238E27FC236}">
                      <a16:creationId xmlns:a16="http://schemas.microsoft.com/office/drawing/2014/main" id="{B593D511-F401-40A0-A48B-66E469D316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57600" y="2133600"/>
                  <a:ext cx="533400" cy="533400"/>
                </a:xfrm>
                <a:prstGeom prst="rect">
                  <a:avLst/>
                </a:prstGeom>
                <a:grpFill/>
              </p:spPr>
            </p:pic>
            <p:pic>
              <p:nvPicPr>
                <p:cNvPr id="23" name="Picture 22">
                  <a:extLst>
                    <a:ext uri="{FF2B5EF4-FFF2-40B4-BE49-F238E27FC236}">
                      <a16:creationId xmlns:a16="http://schemas.microsoft.com/office/drawing/2014/main" id="{755C91E7-E414-4A0B-8491-2A52784AF17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6400" y="2111402"/>
                  <a:ext cx="533400" cy="533400"/>
                </a:xfrm>
                <a:prstGeom prst="rect">
                  <a:avLst/>
                </a:prstGeom>
                <a:grpFill/>
              </p:spPr>
            </p:pic>
          </p:grpSp>
        </p:grpSp>
        <p:sp>
          <p:nvSpPr>
            <p:cNvPr id="27" name="TextBox 26">
              <a:extLst>
                <a:ext uri="{FF2B5EF4-FFF2-40B4-BE49-F238E27FC236}">
                  <a16:creationId xmlns:a16="http://schemas.microsoft.com/office/drawing/2014/main" id="{510DE026-79FB-4806-A512-7B119A201028}"/>
                </a:ext>
              </a:extLst>
            </p:cNvPr>
            <p:cNvSpPr txBox="1"/>
            <p:nvPr/>
          </p:nvSpPr>
          <p:spPr>
            <a:xfrm>
              <a:off x="253882" y="1411069"/>
              <a:ext cx="2178225" cy="646331"/>
            </a:xfrm>
            <a:prstGeom prst="rect">
              <a:avLst/>
            </a:prstGeom>
            <a:noFill/>
          </p:spPr>
          <p:txBody>
            <a:bodyPr wrap="none" rtlCol="0">
              <a:spAutoFit/>
            </a:bodyPr>
            <a:lstStyle/>
            <a:p>
              <a:r>
                <a:rPr lang="en-US" dirty="0"/>
                <a:t>After 1 epoch: (all </a:t>
              </a:r>
              <a:br>
                <a:rPr lang="en-US" dirty="0"/>
              </a:br>
              <a:r>
                <a:rPr lang="en-US" dirty="0"/>
                <a:t>images mostly white)</a:t>
              </a:r>
            </a:p>
          </p:txBody>
        </p:sp>
      </p:grpSp>
      <p:sp>
        <p:nvSpPr>
          <p:cNvPr id="31" name="TextBox 30">
            <a:extLst>
              <a:ext uri="{FF2B5EF4-FFF2-40B4-BE49-F238E27FC236}">
                <a16:creationId xmlns:a16="http://schemas.microsoft.com/office/drawing/2014/main" id="{B0C4FAB8-48DF-4F20-BC89-95E6F445623B}"/>
              </a:ext>
            </a:extLst>
          </p:cNvPr>
          <p:cNvSpPr txBox="1"/>
          <p:nvPr/>
        </p:nvSpPr>
        <p:spPr>
          <a:xfrm>
            <a:off x="685800" y="2297668"/>
            <a:ext cx="1612043" cy="369332"/>
          </a:xfrm>
          <a:prstGeom prst="rect">
            <a:avLst/>
          </a:prstGeom>
          <a:noFill/>
        </p:spPr>
        <p:txBody>
          <a:bodyPr wrap="none" rtlCol="0">
            <a:spAutoFit/>
          </a:bodyPr>
          <a:lstStyle/>
          <a:p>
            <a:pPr algn="r"/>
            <a:r>
              <a:rPr lang="en-US" dirty="0"/>
              <a:t>After 2 epochs:</a:t>
            </a:r>
          </a:p>
        </p:txBody>
      </p:sp>
      <p:pic>
        <p:nvPicPr>
          <p:cNvPr id="45" name="Picture 44">
            <a:extLst>
              <a:ext uri="{FF2B5EF4-FFF2-40B4-BE49-F238E27FC236}">
                <a16:creationId xmlns:a16="http://schemas.microsoft.com/office/drawing/2014/main" id="{7CC4862D-D04E-422F-BC95-CEB0D6C69F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2209800"/>
            <a:ext cx="533400" cy="533400"/>
          </a:xfrm>
          <a:prstGeom prst="rect">
            <a:avLst/>
          </a:prstGeom>
        </p:spPr>
      </p:pic>
      <p:pic>
        <p:nvPicPr>
          <p:cNvPr id="47" name="Picture 46">
            <a:extLst>
              <a:ext uri="{FF2B5EF4-FFF2-40B4-BE49-F238E27FC236}">
                <a16:creationId xmlns:a16="http://schemas.microsoft.com/office/drawing/2014/main" id="{E5A236C2-7AB0-4DAE-83D8-2027BDE7BE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01000" y="2209800"/>
            <a:ext cx="533400" cy="533400"/>
          </a:xfrm>
          <a:prstGeom prst="rect">
            <a:avLst/>
          </a:prstGeom>
        </p:spPr>
      </p:pic>
      <p:pic>
        <p:nvPicPr>
          <p:cNvPr id="49" name="Picture 48">
            <a:extLst>
              <a:ext uri="{FF2B5EF4-FFF2-40B4-BE49-F238E27FC236}">
                <a16:creationId xmlns:a16="http://schemas.microsoft.com/office/drawing/2014/main" id="{4170E752-4DA7-4073-A80A-E0AAF43FE12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90414" y="2209800"/>
            <a:ext cx="533400" cy="533400"/>
          </a:xfrm>
          <a:prstGeom prst="rect">
            <a:avLst/>
          </a:prstGeom>
        </p:spPr>
      </p:pic>
      <p:pic>
        <p:nvPicPr>
          <p:cNvPr id="51" name="Picture 50">
            <a:extLst>
              <a:ext uri="{FF2B5EF4-FFF2-40B4-BE49-F238E27FC236}">
                <a16:creationId xmlns:a16="http://schemas.microsoft.com/office/drawing/2014/main" id="{D6FA1629-6540-4756-A050-4052FCC1A5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72200" y="2209800"/>
            <a:ext cx="533400" cy="533400"/>
          </a:xfrm>
          <a:prstGeom prst="rect">
            <a:avLst/>
          </a:prstGeom>
        </p:spPr>
      </p:pic>
      <p:pic>
        <p:nvPicPr>
          <p:cNvPr id="53" name="Picture 52">
            <a:extLst>
              <a:ext uri="{FF2B5EF4-FFF2-40B4-BE49-F238E27FC236}">
                <a16:creationId xmlns:a16="http://schemas.microsoft.com/office/drawing/2014/main" id="{3C6AA827-AE35-4DBD-9A97-1CA64611C7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62600" y="2209800"/>
            <a:ext cx="533400" cy="533400"/>
          </a:xfrm>
          <a:prstGeom prst="rect">
            <a:avLst/>
          </a:prstGeom>
        </p:spPr>
      </p:pic>
      <p:pic>
        <p:nvPicPr>
          <p:cNvPr id="55" name="Picture 54">
            <a:extLst>
              <a:ext uri="{FF2B5EF4-FFF2-40B4-BE49-F238E27FC236}">
                <a16:creationId xmlns:a16="http://schemas.microsoft.com/office/drawing/2014/main" id="{EFCDEFC8-FB70-454B-8CBD-1EAF1E45CDA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53000" y="2209800"/>
            <a:ext cx="533400" cy="533400"/>
          </a:xfrm>
          <a:prstGeom prst="rect">
            <a:avLst/>
          </a:prstGeom>
        </p:spPr>
      </p:pic>
      <p:pic>
        <p:nvPicPr>
          <p:cNvPr id="57" name="Picture 56">
            <a:extLst>
              <a:ext uri="{FF2B5EF4-FFF2-40B4-BE49-F238E27FC236}">
                <a16:creationId xmlns:a16="http://schemas.microsoft.com/office/drawing/2014/main" id="{2544E5DA-C992-4EF5-B0FF-EBC049B5080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43400" y="2209800"/>
            <a:ext cx="533400" cy="533400"/>
          </a:xfrm>
          <a:prstGeom prst="rect">
            <a:avLst/>
          </a:prstGeom>
        </p:spPr>
      </p:pic>
      <p:pic>
        <p:nvPicPr>
          <p:cNvPr id="59" name="Picture 58">
            <a:extLst>
              <a:ext uri="{FF2B5EF4-FFF2-40B4-BE49-F238E27FC236}">
                <a16:creationId xmlns:a16="http://schemas.microsoft.com/office/drawing/2014/main" id="{0743BAC5-305C-4E53-9C67-F917DC6DB73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33800" y="2209800"/>
            <a:ext cx="533400" cy="533400"/>
          </a:xfrm>
          <a:prstGeom prst="rect">
            <a:avLst/>
          </a:prstGeom>
        </p:spPr>
      </p:pic>
      <p:pic>
        <p:nvPicPr>
          <p:cNvPr id="61" name="Picture 60">
            <a:extLst>
              <a:ext uri="{FF2B5EF4-FFF2-40B4-BE49-F238E27FC236}">
                <a16:creationId xmlns:a16="http://schemas.microsoft.com/office/drawing/2014/main" id="{91ABB4B2-385C-4FBF-88F4-8709B3C24AD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24200" y="2209800"/>
            <a:ext cx="533400" cy="533400"/>
          </a:xfrm>
          <a:prstGeom prst="rect">
            <a:avLst/>
          </a:prstGeom>
        </p:spPr>
      </p:pic>
      <p:pic>
        <p:nvPicPr>
          <p:cNvPr id="63" name="Picture 62">
            <a:extLst>
              <a:ext uri="{FF2B5EF4-FFF2-40B4-BE49-F238E27FC236}">
                <a16:creationId xmlns:a16="http://schemas.microsoft.com/office/drawing/2014/main" id="{E31A94BF-0ABF-4007-97CF-F16FE4C1E5C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14600" y="2209800"/>
            <a:ext cx="533400" cy="533400"/>
          </a:xfrm>
          <a:prstGeom prst="rect">
            <a:avLst/>
          </a:prstGeom>
        </p:spPr>
      </p:pic>
      <p:sp>
        <p:nvSpPr>
          <p:cNvPr id="64" name="TextBox 63">
            <a:extLst>
              <a:ext uri="{FF2B5EF4-FFF2-40B4-BE49-F238E27FC236}">
                <a16:creationId xmlns:a16="http://schemas.microsoft.com/office/drawing/2014/main" id="{5EFA4899-7D8E-4992-A3B2-25E6A7057593}"/>
              </a:ext>
            </a:extLst>
          </p:cNvPr>
          <p:cNvSpPr txBox="1"/>
          <p:nvPr/>
        </p:nvSpPr>
        <p:spPr>
          <a:xfrm>
            <a:off x="685799" y="3059668"/>
            <a:ext cx="1612044" cy="369332"/>
          </a:xfrm>
          <a:prstGeom prst="rect">
            <a:avLst/>
          </a:prstGeom>
          <a:noFill/>
        </p:spPr>
        <p:txBody>
          <a:bodyPr wrap="none" rtlCol="0">
            <a:spAutoFit/>
          </a:bodyPr>
          <a:lstStyle/>
          <a:p>
            <a:pPr algn="r"/>
            <a:r>
              <a:rPr lang="en-US" dirty="0"/>
              <a:t>After 3 epochs:</a:t>
            </a:r>
          </a:p>
        </p:txBody>
      </p:sp>
      <p:pic>
        <p:nvPicPr>
          <p:cNvPr id="66" name="Picture 65">
            <a:extLst>
              <a:ext uri="{FF2B5EF4-FFF2-40B4-BE49-F238E27FC236}">
                <a16:creationId xmlns:a16="http://schemas.microsoft.com/office/drawing/2014/main" id="{A704DA9A-E514-4C67-B749-92A8BA67152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953000" y="2971800"/>
            <a:ext cx="533400" cy="533400"/>
          </a:xfrm>
          <a:prstGeom prst="rect">
            <a:avLst/>
          </a:prstGeom>
        </p:spPr>
      </p:pic>
      <p:pic>
        <p:nvPicPr>
          <p:cNvPr id="68" name="Picture 67">
            <a:extLst>
              <a:ext uri="{FF2B5EF4-FFF2-40B4-BE49-F238E27FC236}">
                <a16:creationId xmlns:a16="http://schemas.microsoft.com/office/drawing/2014/main" id="{EDD5267D-16F2-4F1B-A972-3731A54E609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62600" y="2971800"/>
            <a:ext cx="533400" cy="533400"/>
          </a:xfrm>
          <a:prstGeom prst="rect">
            <a:avLst/>
          </a:prstGeom>
        </p:spPr>
      </p:pic>
      <p:pic>
        <p:nvPicPr>
          <p:cNvPr id="70" name="Picture 69">
            <a:extLst>
              <a:ext uri="{FF2B5EF4-FFF2-40B4-BE49-F238E27FC236}">
                <a16:creationId xmlns:a16="http://schemas.microsoft.com/office/drawing/2014/main" id="{0E42B1A3-58C9-4200-A06D-5F99FE58893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172200" y="2971800"/>
            <a:ext cx="533400" cy="533400"/>
          </a:xfrm>
          <a:prstGeom prst="rect">
            <a:avLst/>
          </a:prstGeom>
        </p:spPr>
      </p:pic>
      <p:pic>
        <p:nvPicPr>
          <p:cNvPr id="72" name="Picture 71">
            <a:extLst>
              <a:ext uri="{FF2B5EF4-FFF2-40B4-BE49-F238E27FC236}">
                <a16:creationId xmlns:a16="http://schemas.microsoft.com/office/drawing/2014/main" id="{D1C61306-0A61-49CF-BFB6-55AC61255A9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81800" y="2971800"/>
            <a:ext cx="533400" cy="533400"/>
          </a:xfrm>
          <a:prstGeom prst="rect">
            <a:avLst/>
          </a:prstGeom>
        </p:spPr>
      </p:pic>
      <p:pic>
        <p:nvPicPr>
          <p:cNvPr id="74" name="Picture 73">
            <a:extLst>
              <a:ext uri="{FF2B5EF4-FFF2-40B4-BE49-F238E27FC236}">
                <a16:creationId xmlns:a16="http://schemas.microsoft.com/office/drawing/2014/main" id="{6A3E22D1-4B70-48DA-9113-4B3EEA777F4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91400" y="2971800"/>
            <a:ext cx="533400" cy="533400"/>
          </a:xfrm>
          <a:prstGeom prst="rect">
            <a:avLst/>
          </a:prstGeom>
        </p:spPr>
      </p:pic>
      <p:pic>
        <p:nvPicPr>
          <p:cNvPr id="76" name="Picture 75">
            <a:extLst>
              <a:ext uri="{FF2B5EF4-FFF2-40B4-BE49-F238E27FC236}">
                <a16:creationId xmlns:a16="http://schemas.microsoft.com/office/drawing/2014/main" id="{BA0E2B60-691C-401F-AC5A-7EFC3ED2188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001000" y="2971800"/>
            <a:ext cx="533400" cy="533400"/>
          </a:xfrm>
          <a:prstGeom prst="rect">
            <a:avLst/>
          </a:prstGeom>
        </p:spPr>
      </p:pic>
      <p:pic>
        <p:nvPicPr>
          <p:cNvPr id="78" name="Picture 77">
            <a:extLst>
              <a:ext uri="{FF2B5EF4-FFF2-40B4-BE49-F238E27FC236}">
                <a16:creationId xmlns:a16="http://schemas.microsoft.com/office/drawing/2014/main" id="{8B9855CD-1455-413D-ACA7-B8C1D4C952B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43400" y="2971800"/>
            <a:ext cx="533400" cy="533400"/>
          </a:xfrm>
          <a:prstGeom prst="rect">
            <a:avLst/>
          </a:prstGeom>
        </p:spPr>
      </p:pic>
      <p:pic>
        <p:nvPicPr>
          <p:cNvPr id="80" name="Picture 79">
            <a:extLst>
              <a:ext uri="{FF2B5EF4-FFF2-40B4-BE49-F238E27FC236}">
                <a16:creationId xmlns:a16="http://schemas.microsoft.com/office/drawing/2014/main" id="{D0F8848E-6A97-4E3A-9DC5-7E9C21E4679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733800" y="2971800"/>
            <a:ext cx="533400" cy="533400"/>
          </a:xfrm>
          <a:prstGeom prst="rect">
            <a:avLst/>
          </a:prstGeom>
        </p:spPr>
      </p:pic>
      <p:pic>
        <p:nvPicPr>
          <p:cNvPr id="82" name="Picture 81">
            <a:extLst>
              <a:ext uri="{FF2B5EF4-FFF2-40B4-BE49-F238E27FC236}">
                <a16:creationId xmlns:a16="http://schemas.microsoft.com/office/drawing/2014/main" id="{43570E32-7351-41B8-8139-6A7BCEF637C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514600" y="2971800"/>
            <a:ext cx="533400" cy="533400"/>
          </a:xfrm>
          <a:prstGeom prst="rect">
            <a:avLst/>
          </a:prstGeom>
        </p:spPr>
      </p:pic>
      <p:pic>
        <p:nvPicPr>
          <p:cNvPr id="84" name="Picture 83">
            <a:extLst>
              <a:ext uri="{FF2B5EF4-FFF2-40B4-BE49-F238E27FC236}">
                <a16:creationId xmlns:a16="http://schemas.microsoft.com/office/drawing/2014/main" id="{EEB3B748-E2E9-4738-830D-3476579C3DF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124200" y="2971800"/>
            <a:ext cx="533400" cy="533400"/>
          </a:xfrm>
          <a:prstGeom prst="rect">
            <a:avLst/>
          </a:prstGeom>
        </p:spPr>
      </p:pic>
      <p:sp>
        <p:nvSpPr>
          <p:cNvPr id="85" name="TextBox 84">
            <a:extLst>
              <a:ext uri="{FF2B5EF4-FFF2-40B4-BE49-F238E27FC236}">
                <a16:creationId xmlns:a16="http://schemas.microsoft.com/office/drawing/2014/main" id="{9025BBEC-A3CD-4BAE-B659-16A101994D70}"/>
              </a:ext>
            </a:extLst>
          </p:cNvPr>
          <p:cNvSpPr txBox="1"/>
          <p:nvPr/>
        </p:nvSpPr>
        <p:spPr>
          <a:xfrm>
            <a:off x="685800" y="3821668"/>
            <a:ext cx="1612044" cy="369332"/>
          </a:xfrm>
          <a:prstGeom prst="rect">
            <a:avLst/>
          </a:prstGeom>
          <a:noFill/>
        </p:spPr>
        <p:txBody>
          <a:bodyPr wrap="none" rtlCol="0">
            <a:spAutoFit/>
          </a:bodyPr>
          <a:lstStyle/>
          <a:p>
            <a:pPr algn="r"/>
            <a:r>
              <a:rPr lang="en-US" dirty="0"/>
              <a:t>After 4 epochs:</a:t>
            </a:r>
          </a:p>
        </p:txBody>
      </p:sp>
      <p:pic>
        <p:nvPicPr>
          <p:cNvPr id="87" name="Picture 86">
            <a:extLst>
              <a:ext uri="{FF2B5EF4-FFF2-40B4-BE49-F238E27FC236}">
                <a16:creationId xmlns:a16="http://schemas.microsoft.com/office/drawing/2014/main" id="{0BB65F7C-30F3-46A5-8658-610D2BBFA84B}"/>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62600" y="3733800"/>
            <a:ext cx="533400" cy="533400"/>
          </a:xfrm>
          <a:prstGeom prst="rect">
            <a:avLst/>
          </a:prstGeom>
        </p:spPr>
      </p:pic>
      <p:pic>
        <p:nvPicPr>
          <p:cNvPr id="89" name="Picture 88">
            <a:extLst>
              <a:ext uri="{FF2B5EF4-FFF2-40B4-BE49-F238E27FC236}">
                <a16:creationId xmlns:a16="http://schemas.microsoft.com/office/drawing/2014/main" id="{C4FB5623-3FDF-45CC-94ED-3BDBEEC906B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72200" y="3733800"/>
            <a:ext cx="533400" cy="533400"/>
          </a:xfrm>
          <a:prstGeom prst="rect">
            <a:avLst/>
          </a:prstGeom>
        </p:spPr>
      </p:pic>
      <p:pic>
        <p:nvPicPr>
          <p:cNvPr id="91" name="Picture 90">
            <a:extLst>
              <a:ext uri="{FF2B5EF4-FFF2-40B4-BE49-F238E27FC236}">
                <a16:creationId xmlns:a16="http://schemas.microsoft.com/office/drawing/2014/main" id="{5A2AFEC4-79D7-4BF1-AF33-97C44E777C6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781800" y="3733800"/>
            <a:ext cx="533400" cy="533400"/>
          </a:xfrm>
          <a:prstGeom prst="rect">
            <a:avLst/>
          </a:prstGeom>
        </p:spPr>
      </p:pic>
      <p:pic>
        <p:nvPicPr>
          <p:cNvPr id="93" name="Picture 92">
            <a:extLst>
              <a:ext uri="{FF2B5EF4-FFF2-40B4-BE49-F238E27FC236}">
                <a16:creationId xmlns:a16="http://schemas.microsoft.com/office/drawing/2014/main" id="{43279F06-C8BD-4966-BECC-2B60C5FCE4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391400" y="3733800"/>
            <a:ext cx="533400" cy="533400"/>
          </a:xfrm>
          <a:prstGeom prst="rect">
            <a:avLst/>
          </a:prstGeom>
        </p:spPr>
      </p:pic>
      <p:pic>
        <p:nvPicPr>
          <p:cNvPr id="95" name="Picture 94">
            <a:extLst>
              <a:ext uri="{FF2B5EF4-FFF2-40B4-BE49-F238E27FC236}">
                <a16:creationId xmlns:a16="http://schemas.microsoft.com/office/drawing/2014/main" id="{EF764135-F89E-4F1E-895A-C09E5101BB2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001000" y="3733800"/>
            <a:ext cx="533400" cy="533400"/>
          </a:xfrm>
          <a:prstGeom prst="rect">
            <a:avLst/>
          </a:prstGeom>
        </p:spPr>
      </p:pic>
      <p:pic>
        <p:nvPicPr>
          <p:cNvPr id="97" name="Picture 96">
            <a:extLst>
              <a:ext uri="{FF2B5EF4-FFF2-40B4-BE49-F238E27FC236}">
                <a16:creationId xmlns:a16="http://schemas.microsoft.com/office/drawing/2014/main" id="{C7336234-5DC2-4DBA-86E1-B0CF425B5F1A}"/>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953000" y="3733800"/>
            <a:ext cx="533400" cy="533400"/>
          </a:xfrm>
          <a:prstGeom prst="rect">
            <a:avLst/>
          </a:prstGeom>
        </p:spPr>
      </p:pic>
      <p:pic>
        <p:nvPicPr>
          <p:cNvPr id="99" name="Picture 98">
            <a:extLst>
              <a:ext uri="{FF2B5EF4-FFF2-40B4-BE49-F238E27FC236}">
                <a16:creationId xmlns:a16="http://schemas.microsoft.com/office/drawing/2014/main" id="{134FD348-C388-4509-BE7E-7C575BE95465}"/>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343400" y="3733800"/>
            <a:ext cx="533400" cy="533400"/>
          </a:xfrm>
          <a:prstGeom prst="rect">
            <a:avLst/>
          </a:prstGeom>
        </p:spPr>
      </p:pic>
      <p:pic>
        <p:nvPicPr>
          <p:cNvPr id="101" name="Picture 100">
            <a:extLst>
              <a:ext uri="{FF2B5EF4-FFF2-40B4-BE49-F238E27FC236}">
                <a16:creationId xmlns:a16="http://schemas.microsoft.com/office/drawing/2014/main" id="{A95C9EC8-024D-46FB-A746-C1C1E63C7676}"/>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733800" y="3733800"/>
            <a:ext cx="533400" cy="533400"/>
          </a:xfrm>
          <a:prstGeom prst="rect">
            <a:avLst/>
          </a:prstGeom>
        </p:spPr>
      </p:pic>
      <p:pic>
        <p:nvPicPr>
          <p:cNvPr id="103" name="Picture 102">
            <a:extLst>
              <a:ext uri="{FF2B5EF4-FFF2-40B4-BE49-F238E27FC236}">
                <a16:creationId xmlns:a16="http://schemas.microsoft.com/office/drawing/2014/main" id="{F04ACED1-9738-4B6A-AE58-F522B1C2C507}"/>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514600" y="3733800"/>
            <a:ext cx="533400" cy="533400"/>
          </a:xfrm>
          <a:prstGeom prst="rect">
            <a:avLst/>
          </a:prstGeom>
        </p:spPr>
      </p:pic>
      <p:pic>
        <p:nvPicPr>
          <p:cNvPr id="105" name="Picture 104">
            <a:extLst>
              <a:ext uri="{FF2B5EF4-FFF2-40B4-BE49-F238E27FC236}">
                <a16:creationId xmlns:a16="http://schemas.microsoft.com/office/drawing/2014/main" id="{50CB1B62-BA41-43C9-AA91-1C0B0764A0AA}"/>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124200" y="3733800"/>
            <a:ext cx="533400" cy="533400"/>
          </a:xfrm>
          <a:prstGeom prst="rect">
            <a:avLst/>
          </a:prstGeom>
        </p:spPr>
      </p:pic>
      <p:pic>
        <p:nvPicPr>
          <p:cNvPr id="107" name="Picture 106">
            <a:extLst>
              <a:ext uri="{FF2B5EF4-FFF2-40B4-BE49-F238E27FC236}">
                <a16:creationId xmlns:a16="http://schemas.microsoft.com/office/drawing/2014/main" id="{AB4959F6-8D0B-4A18-8681-147DDDCCB472}"/>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562600" y="4495800"/>
            <a:ext cx="533400" cy="533400"/>
          </a:xfrm>
          <a:prstGeom prst="rect">
            <a:avLst/>
          </a:prstGeom>
        </p:spPr>
      </p:pic>
      <p:pic>
        <p:nvPicPr>
          <p:cNvPr id="109" name="Picture 108">
            <a:extLst>
              <a:ext uri="{FF2B5EF4-FFF2-40B4-BE49-F238E27FC236}">
                <a16:creationId xmlns:a16="http://schemas.microsoft.com/office/drawing/2014/main" id="{518A6FAE-5C68-4B24-A017-70321BC27376}"/>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172200" y="4495800"/>
            <a:ext cx="533400" cy="533400"/>
          </a:xfrm>
          <a:prstGeom prst="rect">
            <a:avLst/>
          </a:prstGeom>
        </p:spPr>
      </p:pic>
      <p:pic>
        <p:nvPicPr>
          <p:cNvPr id="111" name="Picture 110">
            <a:extLst>
              <a:ext uri="{FF2B5EF4-FFF2-40B4-BE49-F238E27FC236}">
                <a16:creationId xmlns:a16="http://schemas.microsoft.com/office/drawing/2014/main" id="{AE2D2D33-2C79-4AA3-A186-821B83F7A143}"/>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6781800" y="4495800"/>
            <a:ext cx="533400" cy="533400"/>
          </a:xfrm>
          <a:prstGeom prst="rect">
            <a:avLst/>
          </a:prstGeom>
        </p:spPr>
      </p:pic>
      <p:pic>
        <p:nvPicPr>
          <p:cNvPr id="113" name="Picture 112">
            <a:extLst>
              <a:ext uri="{FF2B5EF4-FFF2-40B4-BE49-F238E27FC236}">
                <a16:creationId xmlns:a16="http://schemas.microsoft.com/office/drawing/2014/main" id="{F9EBA43F-9A3F-47AA-AEE1-68F47C7BBEB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391400" y="4495800"/>
            <a:ext cx="533400" cy="533400"/>
          </a:xfrm>
          <a:prstGeom prst="rect">
            <a:avLst/>
          </a:prstGeom>
        </p:spPr>
      </p:pic>
      <p:pic>
        <p:nvPicPr>
          <p:cNvPr id="115" name="Picture 114">
            <a:extLst>
              <a:ext uri="{FF2B5EF4-FFF2-40B4-BE49-F238E27FC236}">
                <a16:creationId xmlns:a16="http://schemas.microsoft.com/office/drawing/2014/main" id="{9A8DCCDC-2911-4129-B4A1-317A57250178}"/>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001000" y="4495800"/>
            <a:ext cx="533400" cy="533400"/>
          </a:xfrm>
          <a:prstGeom prst="rect">
            <a:avLst/>
          </a:prstGeom>
        </p:spPr>
      </p:pic>
      <p:pic>
        <p:nvPicPr>
          <p:cNvPr id="117" name="Picture 116">
            <a:extLst>
              <a:ext uri="{FF2B5EF4-FFF2-40B4-BE49-F238E27FC236}">
                <a16:creationId xmlns:a16="http://schemas.microsoft.com/office/drawing/2014/main" id="{07AF18D9-14A7-4F05-A2B7-43CC9B0E89AB}"/>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953000" y="4495800"/>
            <a:ext cx="533400" cy="533400"/>
          </a:xfrm>
          <a:prstGeom prst="rect">
            <a:avLst/>
          </a:prstGeom>
        </p:spPr>
      </p:pic>
      <p:pic>
        <p:nvPicPr>
          <p:cNvPr id="119" name="Picture 118">
            <a:extLst>
              <a:ext uri="{FF2B5EF4-FFF2-40B4-BE49-F238E27FC236}">
                <a16:creationId xmlns:a16="http://schemas.microsoft.com/office/drawing/2014/main" id="{7F58924B-7C19-46A8-AE06-1A118D82DEB7}"/>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4343400" y="4495800"/>
            <a:ext cx="533400" cy="533400"/>
          </a:xfrm>
          <a:prstGeom prst="rect">
            <a:avLst/>
          </a:prstGeom>
        </p:spPr>
      </p:pic>
      <p:pic>
        <p:nvPicPr>
          <p:cNvPr id="121" name="Picture 120">
            <a:extLst>
              <a:ext uri="{FF2B5EF4-FFF2-40B4-BE49-F238E27FC236}">
                <a16:creationId xmlns:a16="http://schemas.microsoft.com/office/drawing/2014/main" id="{96E8309B-5145-44EB-8C3E-BEAD951C95E7}"/>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733800" y="4495800"/>
            <a:ext cx="533400" cy="533400"/>
          </a:xfrm>
          <a:prstGeom prst="rect">
            <a:avLst/>
          </a:prstGeom>
        </p:spPr>
      </p:pic>
      <p:pic>
        <p:nvPicPr>
          <p:cNvPr id="123" name="Picture 122">
            <a:extLst>
              <a:ext uri="{FF2B5EF4-FFF2-40B4-BE49-F238E27FC236}">
                <a16:creationId xmlns:a16="http://schemas.microsoft.com/office/drawing/2014/main" id="{FB3BE906-EFF6-46F4-9AFF-52BE1B2D06A6}"/>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3124200" y="4495800"/>
            <a:ext cx="533400" cy="533400"/>
          </a:xfrm>
          <a:prstGeom prst="rect">
            <a:avLst/>
          </a:prstGeom>
        </p:spPr>
      </p:pic>
      <p:pic>
        <p:nvPicPr>
          <p:cNvPr id="125" name="Picture 124">
            <a:extLst>
              <a:ext uri="{FF2B5EF4-FFF2-40B4-BE49-F238E27FC236}">
                <a16:creationId xmlns:a16="http://schemas.microsoft.com/office/drawing/2014/main" id="{0536D26F-8120-4F14-B7AA-3639E195FBE1}"/>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514600" y="4495800"/>
            <a:ext cx="533400" cy="533400"/>
          </a:xfrm>
          <a:prstGeom prst="rect">
            <a:avLst/>
          </a:prstGeom>
        </p:spPr>
      </p:pic>
      <p:sp>
        <p:nvSpPr>
          <p:cNvPr id="126" name="TextBox 125">
            <a:extLst>
              <a:ext uri="{FF2B5EF4-FFF2-40B4-BE49-F238E27FC236}">
                <a16:creationId xmlns:a16="http://schemas.microsoft.com/office/drawing/2014/main" id="{FD65B88A-25D0-4D94-886C-B431AF078F04}"/>
              </a:ext>
            </a:extLst>
          </p:cNvPr>
          <p:cNvSpPr txBox="1"/>
          <p:nvPr/>
        </p:nvSpPr>
        <p:spPr>
          <a:xfrm>
            <a:off x="685800" y="4583668"/>
            <a:ext cx="1612044" cy="369332"/>
          </a:xfrm>
          <a:prstGeom prst="rect">
            <a:avLst/>
          </a:prstGeom>
          <a:noFill/>
        </p:spPr>
        <p:txBody>
          <a:bodyPr wrap="none" rtlCol="0">
            <a:spAutoFit/>
          </a:bodyPr>
          <a:lstStyle/>
          <a:p>
            <a:pPr algn="r"/>
            <a:r>
              <a:rPr lang="en-US" dirty="0"/>
              <a:t>After 5 epochs:</a:t>
            </a:r>
          </a:p>
        </p:txBody>
      </p:sp>
      <p:sp>
        <p:nvSpPr>
          <p:cNvPr id="127" name="TextBox 126">
            <a:extLst>
              <a:ext uri="{FF2B5EF4-FFF2-40B4-BE49-F238E27FC236}">
                <a16:creationId xmlns:a16="http://schemas.microsoft.com/office/drawing/2014/main" id="{B9D60DAD-9D49-4BCA-A442-880DF82EB132}"/>
              </a:ext>
            </a:extLst>
          </p:cNvPr>
          <p:cNvSpPr txBox="1"/>
          <p:nvPr/>
        </p:nvSpPr>
        <p:spPr>
          <a:xfrm>
            <a:off x="685800" y="5345668"/>
            <a:ext cx="1612044" cy="369332"/>
          </a:xfrm>
          <a:prstGeom prst="rect">
            <a:avLst/>
          </a:prstGeom>
          <a:noFill/>
        </p:spPr>
        <p:txBody>
          <a:bodyPr wrap="none" rtlCol="0">
            <a:spAutoFit/>
          </a:bodyPr>
          <a:lstStyle/>
          <a:p>
            <a:pPr algn="r"/>
            <a:r>
              <a:rPr lang="en-US" dirty="0"/>
              <a:t>After 6 epochs:</a:t>
            </a:r>
          </a:p>
        </p:txBody>
      </p:sp>
      <p:sp>
        <p:nvSpPr>
          <p:cNvPr id="128" name="TextBox 127">
            <a:extLst>
              <a:ext uri="{FF2B5EF4-FFF2-40B4-BE49-F238E27FC236}">
                <a16:creationId xmlns:a16="http://schemas.microsoft.com/office/drawing/2014/main" id="{5CA28983-9C67-4FFC-9F80-90B9BC913EB4}"/>
              </a:ext>
            </a:extLst>
          </p:cNvPr>
          <p:cNvSpPr txBox="1"/>
          <p:nvPr/>
        </p:nvSpPr>
        <p:spPr>
          <a:xfrm>
            <a:off x="685800" y="6031468"/>
            <a:ext cx="1612044" cy="369332"/>
          </a:xfrm>
          <a:prstGeom prst="rect">
            <a:avLst/>
          </a:prstGeom>
          <a:noFill/>
        </p:spPr>
        <p:txBody>
          <a:bodyPr wrap="none" rtlCol="0">
            <a:spAutoFit/>
          </a:bodyPr>
          <a:lstStyle/>
          <a:p>
            <a:pPr algn="r"/>
            <a:r>
              <a:rPr lang="en-US" dirty="0"/>
              <a:t>After 7 epochs:</a:t>
            </a:r>
          </a:p>
        </p:txBody>
      </p:sp>
      <p:pic>
        <p:nvPicPr>
          <p:cNvPr id="130" name="Picture 129">
            <a:extLst>
              <a:ext uri="{FF2B5EF4-FFF2-40B4-BE49-F238E27FC236}">
                <a16:creationId xmlns:a16="http://schemas.microsoft.com/office/drawing/2014/main" id="{759E7680-5E8D-4A9D-8049-6FE22B6DDAB9}"/>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5562600" y="5257800"/>
            <a:ext cx="533400" cy="533400"/>
          </a:xfrm>
          <a:prstGeom prst="rect">
            <a:avLst/>
          </a:prstGeom>
        </p:spPr>
      </p:pic>
      <p:pic>
        <p:nvPicPr>
          <p:cNvPr id="132" name="Picture 131">
            <a:extLst>
              <a:ext uri="{FF2B5EF4-FFF2-40B4-BE49-F238E27FC236}">
                <a16:creationId xmlns:a16="http://schemas.microsoft.com/office/drawing/2014/main" id="{AAC6C676-D79A-47C9-AB62-B8B37D9E04AA}"/>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6172200" y="5257800"/>
            <a:ext cx="533400" cy="533400"/>
          </a:xfrm>
          <a:prstGeom prst="rect">
            <a:avLst/>
          </a:prstGeom>
        </p:spPr>
      </p:pic>
      <p:pic>
        <p:nvPicPr>
          <p:cNvPr id="134" name="Picture 133">
            <a:extLst>
              <a:ext uri="{FF2B5EF4-FFF2-40B4-BE49-F238E27FC236}">
                <a16:creationId xmlns:a16="http://schemas.microsoft.com/office/drawing/2014/main" id="{21EE8149-7931-4F87-AD05-E0B27E663150}"/>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6781800" y="5257800"/>
            <a:ext cx="533400" cy="533400"/>
          </a:xfrm>
          <a:prstGeom prst="rect">
            <a:avLst/>
          </a:prstGeom>
        </p:spPr>
      </p:pic>
      <p:pic>
        <p:nvPicPr>
          <p:cNvPr id="136" name="Picture 135">
            <a:extLst>
              <a:ext uri="{FF2B5EF4-FFF2-40B4-BE49-F238E27FC236}">
                <a16:creationId xmlns:a16="http://schemas.microsoft.com/office/drawing/2014/main" id="{44EA299C-6F53-4DC4-9032-DC03675AB055}"/>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391400" y="5257800"/>
            <a:ext cx="533400" cy="533400"/>
          </a:xfrm>
          <a:prstGeom prst="rect">
            <a:avLst/>
          </a:prstGeom>
        </p:spPr>
      </p:pic>
      <p:pic>
        <p:nvPicPr>
          <p:cNvPr id="138" name="Picture 137">
            <a:extLst>
              <a:ext uri="{FF2B5EF4-FFF2-40B4-BE49-F238E27FC236}">
                <a16:creationId xmlns:a16="http://schemas.microsoft.com/office/drawing/2014/main" id="{B132570E-E137-4FAB-825A-25D96B3E58CB}"/>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8001000" y="5257800"/>
            <a:ext cx="533400" cy="533400"/>
          </a:xfrm>
          <a:prstGeom prst="rect">
            <a:avLst/>
          </a:prstGeom>
        </p:spPr>
      </p:pic>
      <p:pic>
        <p:nvPicPr>
          <p:cNvPr id="140" name="Picture 139">
            <a:extLst>
              <a:ext uri="{FF2B5EF4-FFF2-40B4-BE49-F238E27FC236}">
                <a16:creationId xmlns:a16="http://schemas.microsoft.com/office/drawing/2014/main" id="{24AAAD54-532D-441E-8599-B921ABE1F2F4}"/>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4953000" y="5257800"/>
            <a:ext cx="533400" cy="533400"/>
          </a:xfrm>
          <a:prstGeom prst="rect">
            <a:avLst/>
          </a:prstGeom>
        </p:spPr>
      </p:pic>
      <p:pic>
        <p:nvPicPr>
          <p:cNvPr id="142" name="Picture 141">
            <a:extLst>
              <a:ext uri="{FF2B5EF4-FFF2-40B4-BE49-F238E27FC236}">
                <a16:creationId xmlns:a16="http://schemas.microsoft.com/office/drawing/2014/main" id="{A347AAF6-C0B3-4EAE-92BD-303007FE40EF}"/>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4343400" y="5257800"/>
            <a:ext cx="533400" cy="533400"/>
          </a:xfrm>
          <a:prstGeom prst="rect">
            <a:avLst/>
          </a:prstGeom>
        </p:spPr>
      </p:pic>
      <p:pic>
        <p:nvPicPr>
          <p:cNvPr id="144" name="Picture 143">
            <a:extLst>
              <a:ext uri="{FF2B5EF4-FFF2-40B4-BE49-F238E27FC236}">
                <a16:creationId xmlns:a16="http://schemas.microsoft.com/office/drawing/2014/main" id="{CA86724B-EE88-4CEC-A481-9F4709F55B87}"/>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3733800" y="5257800"/>
            <a:ext cx="533400" cy="533400"/>
          </a:xfrm>
          <a:prstGeom prst="rect">
            <a:avLst/>
          </a:prstGeom>
        </p:spPr>
      </p:pic>
      <p:pic>
        <p:nvPicPr>
          <p:cNvPr id="146" name="Picture 145">
            <a:extLst>
              <a:ext uri="{FF2B5EF4-FFF2-40B4-BE49-F238E27FC236}">
                <a16:creationId xmlns:a16="http://schemas.microsoft.com/office/drawing/2014/main" id="{79A2CDF7-9B1A-49CD-89CC-FC713B710241}"/>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124200" y="5257800"/>
            <a:ext cx="533400" cy="533400"/>
          </a:xfrm>
          <a:prstGeom prst="rect">
            <a:avLst/>
          </a:prstGeom>
        </p:spPr>
      </p:pic>
      <p:pic>
        <p:nvPicPr>
          <p:cNvPr id="148" name="Picture 147">
            <a:extLst>
              <a:ext uri="{FF2B5EF4-FFF2-40B4-BE49-F238E27FC236}">
                <a16:creationId xmlns:a16="http://schemas.microsoft.com/office/drawing/2014/main" id="{35626FA1-659D-47BD-9AB8-91A814616DC2}"/>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2514600" y="5257800"/>
            <a:ext cx="533400" cy="533400"/>
          </a:xfrm>
          <a:prstGeom prst="rect">
            <a:avLst/>
          </a:prstGeom>
        </p:spPr>
      </p:pic>
      <p:pic>
        <p:nvPicPr>
          <p:cNvPr id="150" name="Picture 149">
            <a:extLst>
              <a:ext uri="{FF2B5EF4-FFF2-40B4-BE49-F238E27FC236}">
                <a16:creationId xmlns:a16="http://schemas.microsoft.com/office/drawing/2014/main" id="{8E4587AA-AD50-4BA2-AA6E-B7FF7A5F9B50}"/>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5562600" y="6019800"/>
            <a:ext cx="533400" cy="533400"/>
          </a:xfrm>
          <a:prstGeom prst="rect">
            <a:avLst/>
          </a:prstGeom>
        </p:spPr>
      </p:pic>
      <p:pic>
        <p:nvPicPr>
          <p:cNvPr id="152" name="Picture 151">
            <a:extLst>
              <a:ext uri="{FF2B5EF4-FFF2-40B4-BE49-F238E27FC236}">
                <a16:creationId xmlns:a16="http://schemas.microsoft.com/office/drawing/2014/main" id="{F996C58B-F6BD-44E8-A43E-5A54758E8C28}"/>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6172200" y="6019800"/>
            <a:ext cx="533400" cy="533400"/>
          </a:xfrm>
          <a:prstGeom prst="rect">
            <a:avLst/>
          </a:prstGeom>
        </p:spPr>
      </p:pic>
      <p:pic>
        <p:nvPicPr>
          <p:cNvPr id="154" name="Picture 153">
            <a:extLst>
              <a:ext uri="{FF2B5EF4-FFF2-40B4-BE49-F238E27FC236}">
                <a16:creationId xmlns:a16="http://schemas.microsoft.com/office/drawing/2014/main" id="{8550C60E-E0B8-4CAA-8F39-5EC42BC01B39}"/>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6781800" y="6019800"/>
            <a:ext cx="533400" cy="533400"/>
          </a:xfrm>
          <a:prstGeom prst="rect">
            <a:avLst/>
          </a:prstGeom>
        </p:spPr>
      </p:pic>
      <p:pic>
        <p:nvPicPr>
          <p:cNvPr id="156" name="Picture 155">
            <a:extLst>
              <a:ext uri="{FF2B5EF4-FFF2-40B4-BE49-F238E27FC236}">
                <a16:creationId xmlns:a16="http://schemas.microsoft.com/office/drawing/2014/main" id="{F9739494-0439-4602-9F8B-C0C60DD18E73}"/>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7391400" y="6019800"/>
            <a:ext cx="533400" cy="533400"/>
          </a:xfrm>
          <a:prstGeom prst="rect">
            <a:avLst/>
          </a:prstGeom>
        </p:spPr>
      </p:pic>
      <p:pic>
        <p:nvPicPr>
          <p:cNvPr id="158" name="Picture 157">
            <a:extLst>
              <a:ext uri="{FF2B5EF4-FFF2-40B4-BE49-F238E27FC236}">
                <a16:creationId xmlns:a16="http://schemas.microsoft.com/office/drawing/2014/main" id="{E31770C7-C600-4294-9EA5-9151F5202F0D}"/>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8001000" y="6019800"/>
            <a:ext cx="533400" cy="533400"/>
          </a:xfrm>
          <a:prstGeom prst="rect">
            <a:avLst/>
          </a:prstGeom>
        </p:spPr>
      </p:pic>
      <p:pic>
        <p:nvPicPr>
          <p:cNvPr id="160" name="Picture 159">
            <a:extLst>
              <a:ext uri="{FF2B5EF4-FFF2-40B4-BE49-F238E27FC236}">
                <a16:creationId xmlns:a16="http://schemas.microsoft.com/office/drawing/2014/main" id="{15E055A6-428E-4279-9663-B5C9A126A913}"/>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4953000" y="6019800"/>
            <a:ext cx="533400" cy="533400"/>
          </a:xfrm>
          <a:prstGeom prst="rect">
            <a:avLst/>
          </a:prstGeom>
        </p:spPr>
      </p:pic>
      <p:pic>
        <p:nvPicPr>
          <p:cNvPr id="162" name="Picture 161">
            <a:extLst>
              <a:ext uri="{FF2B5EF4-FFF2-40B4-BE49-F238E27FC236}">
                <a16:creationId xmlns:a16="http://schemas.microsoft.com/office/drawing/2014/main" id="{6D480934-D6B6-42F6-B983-6FAE3F62A84C}"/>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4343400" y="6019800"/>
            <a:ext cx="533400" cy="533400"/>
          </a:xfrm>
          <a:prstGeom prst="rect">
            <a:avLst/>
          </a:prstGeom>
        </p:spPr>
      </p:pic>
      <p:pic>
        <p:nvPicPr>
          <p:cNvPr id="164" name="Picture 163">
            <a:extLst>
              <a:ext uri="{FF2B5EF4-FFF2-40B4-BE49-F238E27FC236}">
                <a16:creationId xmlns:a16="http://schemas.microsoft.com/office/drawing/2014/main" id="{64AAEB03-0E7F-4E8B-84C6-64987F93926F}"/>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3733800" y="6019800"/>
            <a:ext cx="533400" cy="533400"/>
          </a:xfrm>
          <a:prstGeom prst="rect">
            <a:avLst/>
          </a:prstGeom>
        </p:spPr>
      </p:pic>
      <p:pic>
        <p:nvPicPr>
          <p:cNvPr id="166" name="Picture 165">
            <a:extLst>
              <a:ext uri="{FF2B5EF4-FFF2-40B4-BE49-F238E27FC236}">
                <a16:creationId xmlns:a16="http://schemas.microsoft.com/office/drawing/2014/main" id="{C07E9335-6C72-4EDC-829F-A0E4B555CEB0}"/>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3124200" y="6019800"/>
            <a:ext cx="533400" cy="533400"/>
          </a:xfrm>
          <a:prstGeom prst="rect">
            <a:avLst/>
          </a:prstGeom>
        </p:spPr>
      </p:pic>
      <p:pic>
        <p:nvPicPr>
          <p:cNvPr id="168" name="Picture 167">
            <a:extLst>
              <a:ext uri="{FF2B5EF4-FFF2-40B4-BE49-F238E27FC236}">
                <a16:creationId xmlns:a16="http://schemas.microsoft.com/office/drawing/2014/main" id="{2843FAC2-46C0-42DF-9C06-71CC2A7552BE}"/>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2514600" y="6019800"/>
            <a:ext cx="533400" cy="533400"/>
          </a:xfrm>
          <a:prstGeom prst="rect">
            <a:avLst/>
          </a:prstGeom>
        </p:spPr>
      </p:pic>
      <p:sp>
        <p:nvSpPr>
          <p:cNvPr id="169" name="Slide Number Placeholder 3">
            <a:extLst>
              <a:ext uri="{FF2B5EF4-FFF2-40B4-BE49-F238E27FC236}">
                <a16:creationId xmlns:a16="http://schemas.microsoft.com/office/drawing/2014/main" id="{46A8AE33-8876-4A6E-A15F-39545D924A07}"/>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473716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E0D4-307A-41E0-993A-1AC54920837B}"/>
              </a:ext>
            </a:extLst>
          </p:cNvPr>
          <p:cNvSpPr>
            <a:spLocks noGrp="1"/>
          </p:cNvSpPr>
          <p:nvPr>
            <p:ph type="title"/>
          </p:nvPr>
        </p:nvSpPr>
        <p:spPr>
          <a:xfrm>
            <a:off x="381000" y="212725"/>
            <a:ext cx="8229600" cy="1006475"/>
          </a:xfrm>
        </p:spPr>
        <p:txBody>
          <a:bodyPr/>
          <a:lstStyle/>
          <a:p>
            <a:r>
              <a:rPr lang="en-US" dirty="0"/>
              <a:t>Results: Generated Images</a:t>
            </a:r>
          </a:p>
        </p:txBody>
      </p:sp>
      <p:sp>
        <p:nvSpPr>
          <p:cNvPr id="27" name="TextBox 26">
            <a:extLst>
              <a:ext uri="{FF2B5EF4-FFF2-40B4-BE49-F238E27FC236}">
                <a16:creationId xmlns:a16="http://schemas.microsoft.com/office/drawing/2014/main" id="{510DE026-79FB-4806-A512-7B119A201028}"/>
              </a:ext>
            </a:extLst>
          </p:cNvPr>
          <p:cNvSpPr txBox="1"/>
          <p:nvPr/>
        </p:nvSpPr>
        <p:spPr>
          <a:xfrm>
            <a:off x="709337" y="1535668"/>
            <a:ext cx="1729063" cy="369332"/>
          </a:xfrm>
          <a:prstGeom prst="rect">
            <a:avLst/>
          </a:prstGeom>
          <a:noFill/>
        </p:spPr>
        <p:txBody>
          <a:bodyPr wrap="none" rtlCol="0">
            <a:spAutoFit/>
          </a:bodyPr>
          <a:lstStyle/>
          <a:p>
            <a:r>
              <a:rPr lang="en-US" dirty="0"/>
              <a:t>After 10 epochs:</a:t>
            </a:r>
          </a:p>
        </p:txBody>
      </p:sp>
      <p:sp>
        <p:nvSpPr>
          <p:cNvPr id="31" name="TextBox 30">
            <a:extLst>
              <a:ext uri="{FF2B5EF4-FFF2-40B4-BE49-F238E27FC236}">
                <a16:creationId xmlns:a16="http://schemas.microsoft.com/office/drawing/2014/main" id="{B0C4FAB8-48DF-4F20-BC89-95E6F445623B}"/>
              </a:ext>
            </a:extLst>
          </p:cNvPr>
          <p:cNvSpPr txBox="1"/>
          <p:nvPr/>
        </p:nvSpPr>
        <p:spPr>
          <a:xfrm>
            <a:off x="568780" y="2297668"/>
            <a:ext cx="1729063" cy="369332"/>
          </a:xfrm>
          <a:prstGeom prst="rect">
            <a:avLst/>
          </a:prstGeom>
          <a:noFill/>
        </p:spPr>
        <p:txBody>
          <a:bodyPr wrap="none" rtlCol="0">
            <a:spAutoFit/>
          </a:bodyPr>
          <a:lstStyle/>
          <a:p>
            <a:pPr algn="r"/>
            <a:r>
              <a:rPr lang="en-US" dirty="0"/>
              <a:t>After 20 epochs:</a:t>
            </a:r>
          </a:p>
        </p:txBody>
      </p:sp>
      <p:sp>
        <p:nvSpPr>
          <p:cNvPr id="64" name="TextBox 63">
            <a:extLst>
              <a:ext uri="{FF2B5EF4-FFF2-40B4-BE49-F238E27FC236}">
                <a16:creationId xmlns:a16="http://schemas.microsoft.com/office/drawing/2014/main" id="{5EFA4899-7D8E-4992-A3B2-25E6A7057593}"/>
              </a:ext>
            </a:extLst>
          </p:cNvPr>
          <p:cNvSpPr txBox="1"/>
          <p:nvPr/>
        </p:nvSpPr>
        <p:spPr>
          <a:xfrm>
            <a:off x="568780" y="3059668"/>
            <a:ext cx="1729063" cy="369332"/>
          </a:xfrm>
          <a:prstGeom prst="rect">
            <a:avLst/>
          </a:prstGeom>
          <a:noFill/>
        </p:spPr>
        <p:txBody>
          <a:bodyPr wrap="none" rtlCol="0">
            <a:spAutoFit/>
          </a:bodyPr>
          <a:lstStyle/>
          <a:p>
            <a:pPr algn="r"/>
            <a:r>
              <a:rPr lang="en-US" dirty="0"/>
              <a:t>After 30 epochs:</a:t>
            </a:r>
          </a:p>
        </p:txBody>
      </p:sp>
      <p:sp>
        <p:nvSpPr>
          <p:cNvPr id="85" name="TextBox 84">
            <a:extLst>
              <a:ext uri="{FF2B5EF4-FFF2-40B4-BE49-F238E27FC236}">
                <a16:creationId xmlns:a16="http://schemas.microsoft.com/office/drawing/2014/main" id="{9025BBEC-A3CD-4BAE-B659-16A101994D70}"/>
              </a:ext>
            </a:extLst>
          </p:cNvPr>
          <p:cNvSpPr txBox="1"/>
          <p:nvPr/>
        </p:nvSpPr>
        <p:spPr>
          <a:xfrm>
            <a:off x="568781" y="3821668"/>
            <a:ext cx="1729063" cy="369332"/>
          </a:xfrm>
          <a:prstGeom prst="rect">
            <a:avLst/>
          </a:prstGeom>
          <a:noFill/>
        </p:spPr>
        <p:txBody>
          <a:bodyPr wrap="none" rtlCol="0">
            <a:spAutoFit/>
          </a:bodyPr>
          <a:lstStyle/>
          <a:p>
            <a:pPr algn="r"/>
            <a:r>
              <a:rPr lang="en-US" dirty="0"/>
              <a:t>After 40 epochs:</a:t>
            </a:r>
          </a:p>
        </p:txBody>
      </p:sp>
      <p:sp>
        <p:nvSpPr>
          <p:cNvPr id="126" name="TextBox 125">
            <a:extLst>
              <a:ext uri="{FF2B5EF4-FFF2-40B4-BE49-F238E27FC236}">
                <a16:creationId xmlns:a16="http://schemas.microsoft.com/office/drawing/2014/main" id="{FD65B88A-25D0-4D94-886C-B431AF078F04}"/>
              </a:ext>
            </a:extLst>
          </p:cNvPr>
          <p:cNvSpPr txBox="1"/>
          <p:nvPr/>
        </p:nvSpPr>
        <p:spPr>
          <a:xfrm>
            <a:off x="568781" y="4583668"/>
            <a:ext cx="1729063" cy="369332"/>
          </a:xfrm>
          <a:prstGeom prst="rect">
            <a:avLst/>
          </a:prstGeom>
          <a:noFill/>
        </p:spPr>
        <p:txBody>
          <a:bodyPr wrap="none" rtlCol="0">
            <a:spAutoFit/>
          </a:bodyPr>
          <a:lstStyle/>
          <a:p>
            <a:pPr algn="r"/>
            <a:r>
              <a:rPr lang="en-US" dirty="0"/>
              <a:t>After 50 epochs:</a:t>
            </a:r>
          </a:p>
        </p:txBody>
      </p:sp>
      <p:sp>
        <p:nvSpPr>
          <p:cNvPr id="127" name="TextBox 126">
            <a:extLst>
              <a:ext uri="{FF2B5EF4-FFF2-40B4-BE49-F238E27FC236}">
                <a16:creationId xmlns:a16="http://schemas.microsoft.com/office/drawing/2014/main" id="{B9D60DAD-9D49-4BCA-A442-880DF82EB132}"/>
              </a:ext>
            </a:extLst>
          </p:cNvPr>
          <p:cNvSpPr txBox="1"/>
          <p:nvPr/>
        </p:nvSpPr>
        <p:spPr>
          <a:xfrm>
            <a:off x="568781" y="5345668"/>
            <a:ext cx="1729063" cy="369332"/>
          </a:xfrm>
          <a:prstGeom prst="rect">
            <a:avLst/>
          </a:prstGeom>
          <a:noFill/>
        </p:spPr>
        <p:txBody>
          <a:bodyPr wrap="none" rtlCol="0">
            <a:spAutoFit/>
          </a:bodyPr>
          <a:lstStyle/>
          <a:p>
            <a:pPr algn="r"/>
            <a:r>
              <a:rPr lang="en-US" dirty="0"/>
              <a:t>After 75 epochs:</a:t>
            </a:r>
          </a:p>
        </p:txBody>
      </p:sp>
      <p:sp>
        <p:nvSpPr>
          <p:cNvPr id="128" name="TextBox 127">
            <a:extLst>
              <a:ext uri="{FF2B5EF4-FFF2-40B4-BE49-F238E27FC236}">
                <a16:creationId xmlns:a16="http://schemas.microsoft.com/office/drawing/2014/main" id="{5CA28983-9C67-4FFC-9F80-90B9BC913EB4}"/>
              </a:ext>
            </a:extLst>
          </p:cNvPr>
          <p:cNvSpPr txBox="1"/>
          <p:nvPr/>
        </p:nvSpPr>
        <p:spPr>
          <a:xfrm>
            <a:off x="451761" y="6031468"/>
            <a:ext cx="1846083" cy="369332"/>
          </a:xfrm>
          <a:prstGeom prst="rect">
            <a:avLst/>
          </a:prstGeom>
          <a:noFill/>
        </p:spPr>
        <p:txBody>
          <a:bodyPr wrap="none" rtlCol="0">
            <a:spAutoFit/>
          </a:bodyPr>
          <a:lstStyle/>
          <a:p>
            <a:pPr algn="r"/>
            <a:r>
              <a:rPr lang="en-US" dirty="0"/>
              <a:t>After 100 epochs:</a:t>
            </a:r>
          </a:p>
        </p:txBody>
      </p:sp>
      <p:pic>
        <p:nvPicPr>
          <p:cNvPr id="4" name="Picture 3">
            <a:extLst>
              <a:ext uri="{FF2B5EF4-FFF2-40B4-BE49-F238E27FC236}">
                <a16:creationId xmlns:a16="http://schemas.microsoft.com/office/drawing/2014/main" id="{89C547A6-0D3C-45BE-AC62-9988665FE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447800"/>
            <a:ext cx="533400" cy="533400"/>
          </a:xfrm>
          <a:prstGeom prst="rect">
            <a:avLst/>
          </a:prstGeom>
        </p:spPr>
      </p:pic>
      <p:pic>
        <p:nvPicPr>
          <p:cNvPr id="8" name="Picture 7">
            <a:extLst>
              <a:ext uri="{FF2B5EF4-FFF2-40B4-BE49-F238E27FC236}">
                <a16:creationId xmlns:a16="http://schemas.microsoft.com/office/drawing/2014/main" id="{7559212F-4D29-4696-B9BF-E12729B30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447800"/>
            <a:ext cx="533400" cy="533400"/>
          </a:xfrm>
          <a:prstGeom prst="rect">
            <a:avLst/>
          </a:prstGeom>
        </p:spPr>
      </p:pic>
      <p:pic>
        <p:nvPicPr>
          <p:cNvPr id="12" name="Picture 11">
            <a:extLst>
              <a:ext uri="{FF2B5EF4-FFF2-40B4-BE49-F238E27FC236}">
                <a16:creationId xmlns:a16="http://schemas.microsoft.com/office/drawing/2014/main" id="{1A935FEE-8B84-49F1-98F8-1A19B874E4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1447800"/>
            <a:ext cx="533400" cy="533400"/>
          </a:xfrm>
          <a:prstGeom prst="rect">
            <a:avLst/>
          </a:prstGeom>
        </p:spPr>
      </p:pic>
      <p:pic>
        <p:nvPicPr>
          <p:cNvPr id="16" name="Picture 15">
            <a:extLst>
              <a:ext uri="{FF2B5EF4-FFF2-40B4-BE49-F238E27FC236}">
                <a16:creationId xmlns:a16="http://schemas.microsoft.com/office/drawing/2014/main" id="{8AF5BEEB-0EAB-4F61-8C6A-E936A2EC82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1447800"/>
            <a:ext cx="533400" cy="533400"/>
          </a:xfrm>
          <a:prstGeom prst="rect">
            <a:avLst/>
          </a:prstGeom>
        </p:spPr>
      </p:pic>
      <p:pic>
        <p:nvPicPr>
          <p:cNvPr id="20" name="Picture 19">
            <a:extLst>
              <a:ext uri="{FF2B5EF4-FFF2-40B4-BE49-F238E27FC236}">
                <a16:creationId xmlns:a16="http://schemas.microsoft.com/office/drawing/2014/main" id="{AA1E5DE4-838F-441C-89FE-46C598694F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1447800"/>
            <a:ext cx="533400" cy="533400"/>
          </a:xfrm>
          <a:prstGeom prst="rect">
            <a:avLst/>
          </a:prstGeom>
        </p:spPr>
      </p:pic>
      <p:pic>
        <p:nvPicPr>
          <p:cNvPr id="29" name="Picture 28">
            <a:extLst>
              <a:ext uri="{FF2B5EF4-FFF2-40B4-BE49-F238E27FC236}">
                <a16:creationId xmlns:a16="http://schemas.microsoft.com/office/drawing/2014/main" id="{E62149A2-2A97-480A-ADAB-CF20395519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0" y="1447800"/>
            <a:ext cx="533400" cy="533400"/>
          </a:xfrm>
          <a:prstGeom prst="rect">
            <a:avLst/>
          </a:prstGeom>
        </p:spPr>
      </p:pic>
      <p:pic>
        <p:nvPicPr>
          <p:cNvPr id="32" name="Picture 31">
            <a:extLst>
              <a:ext uri="{FF2B5EF4-FFF2-40B4-BE49-F238E27FC236}">
                <a16:creationId xmlns:a16="http://schemas.microsoft.com/office/drawing/2014/main" id="{4BA826FA-518B-4442-9C7E-3BB62AE0A9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447800"/>
            <a:ext cx="533400" cy="533400"/>
          </a:xfrm>
          <a:prstGeom prst="rect">
            <a:avLst/>
          </a:prstGeom>
        </p:spPr>
      </p:pic>
      <p:pic>
        <p:nvPicPr>
          <p:cNvPr id="34" name="Picture 33">
            <a:extLst>
              <a:ext uri="{FF2B5EF4-FFF2-40B4-BE49-F238E27FC236}">
                <a16:creationId xmlns:a16="http://schemas.microsoft.com/office/drawing/2014/main" id="{D128C90E-6464-4EF1-ADF2-E6D838C1B4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3800" y="1447800"/>
            <a:ext cx="533400" cy="533400"/>
          </a:xfrm>
          <a:prstGeom prst="rect">
            <a:avLst/>
          </a:prstGeom>
        </p:spPr>
      </p:pic>
      <p:pic>
        <p:nvPicPr>
          <p:cNvPr id="36" name="Picture 35">
            <a:extLst>
              <a:ext uri="{FF2B5EF4-FFF2-40B4-BE49-F238E27FC236}">
                <a16:creationId xmlns:a16="http://schemas.microsoft.com/office/drawing/2014/main" id="{9E4B9C44-3FCC-499C-974E-54707A53DE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24200" y="1447800"/>
            <a:ext cx="533400" cy="533400"/>
          </a:xfrm>
          <a:prstGeom prst="rect">
            <a:avLst/>
          </a:prstGeom>
        </p:spPr>
      </p:pic>
      <p:pic>
        <p:nvPicPr>
          <p:cNvPr id="38" name="Picture 37">
            <a:extLst>
              <a:ext uri="{FF2B5EF4-FFF2-40B4-BE49-F238E27FC236}">
                <a16:creationId xmlns:a16="http://schemas.microsoft.com/office/drawing/2014/main" id="{9876BCCD-1AED-407D-A67F-A1F5EFC248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4600" y="1447800"/>
            <a:ext cx="533400" cy="533400"/>
          </a:xfrm>
          <a:prstGeom prst="rect">
            <a:avLst/>
          </a:prstGeom>
        </p:spPr>
      </p:pic>
      <p:pic>
        <p:nvPicPr>
          <p:cNvPr id="40" name="Picture 39">
            <a:extLst>
              <a:ext uri="{FF2B5EF4-FFF2-40B4-BE49-F238E27FC236}">
                <a16:creationId xmlns:a16="http://schemas.microsoft.com/office/drawing/2014/main" id="{04BF5FE2-9CF8-4E3E-A461-982EB0CC56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62600" y="2209800"/>
            <a:ext cx="533400" cy="533400"/>
          </a:xfrm>
          <a:prstGeom prst="rect">
            <a:avLst/>
          </a:prstGeom>
        </p:spPr>
      </p:pic>
      <p:pic>
        <p:nvPicPr>
          <p:cNvPr id="42" name="Picture 41">
            <a:extLst>
              <a:ext uri="{FF2B5EF4-FFF2-40B4-BE49-F238E27FC236}">
                <a16:creationId xmlns:a16="http://schemas.microsoft.com/office/drawing/2014/main" id="{6D08F2FA-C165-4B3F-A005-A26B47C9D4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2200" y="2209800"/>
            <a:ext cx="533400" cy="533400"/>
          </a:xfrm>
          <a:prstGeom prst="rect">
            <a:avLst/>
          </a:prstGeom>
        </p:spPr>
      </p:pic>
      <p:pic>
        <p:nvPicPr>
          <p:cNvPr id="44" name="Picture 43">
            <a:extLst>
              <a:ext uri="{FF2B5EF4-FFF2-40B4-BE49-F238E27FC236}">
                <a16:creationId xmlns:a16="http://schemas.microsoft.com/office/drawing/2014/main" id="{393BF24C-E712-4EE9-AA40-5C44D7882D4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1800" y="2209800"/>
            <a:ext cx="533400" cy="533400"/>
          </a:xfrm>
          <a:prstGeom prst="rect">
            <a:avLst/>
          </a:prstGeom>
        </p:spPr>
      </p:pic>
      <p:pic>
        <p:nvPicPr>
          <p:cNvPr id="48" name="Picture 47">
            <a:extLst>
              <a:ext uri="{FF2B5EF4-FFF2-40B4-BE49-F238E27FC236}">
                <a16:creationId xmlns:a16="http://schemas.microsoft.com/office/drawing/2014/main" id="{9E22A626-1238-4FE7-A784-9891EF9F50E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1400" y="2209800"/>
            <a:ext cx="533400" cy="533400"/>
          </a:xfrm>
          <a:prstGeom prst="rect">
            <a:avLst/>
          </a:prstGeom>
        </p:spPr>
      </p:pic>
      <p:pic>
        <p:nvPicPr>
          <p:cNvPr id="52" name="Picture 51">
            <a:extLst>
              <a:ext uri="{FF2B5EF4-FFF2-40B4-BE49-F238E27FC236}">
                <a16:creationId xmlns:a16="http://schemas.microsoft.com/office/drawing/2014/main" id="{18270685-870C-4488-AE3F-2EEA6E0229D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01000" y="2209800"/>
            <a:ext cx="533400" cy="533400"/>
          </a:xfrm>
          <a:prstGeom prst="rect">
            <a:avLst/>
          </a:prstGeom>
        </p:spPr>
      </p:pic>
      <p:pic>
        <p:nvPicPr>
          <p:cNvPr id="56" name="Picture 55">
            <a:extLst>
              <a:ext uri="{FF2B5EF4-FFF2-40B4-BE49-F238E27FC236}">
                <a16:creationId xmlns:a16="http://schemas.microsoft.com/office/drawing/2014/main" id="{B71FD26D-654F-449E-8B92-F9F324C2842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53000" y="2209800"/>
            <a:ext cx="533400" cy="533400"/>
          </a:xfrm>
          <a:prstGeom prst="rect">
            <a:avLst/>
          </a:prstGeom>
        </p:spPr>
      </p:pic>
      <p:pic>
        <p:nvPicPr>
          <p:cNvPr id="60" name="Picture 59">
            <a:extLst>
              <a:ext uri="{FF2B5EF4-FFF2-40B4-BE49-F238E27FC236}">
                <a16:creationId xmlns:a16="http://schemas.microsoft.com/office/drawing/2014/main" id="{04F8A1DA-95FE-404D-BA85-C417E15B52D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43400" y="2209800"/>
            <a:ext cx="533400" cy="533400"/>
          </a:xfrm>
          <a:prstGeom prst="rect">
            <a:avLst/>
          </a:prstGeom>
        </p:spPr>
      </p:pic>
      <p:pic>
        <p:nvPicPr>
          <p:cNvPr id="65" name="Picture 64">
            <a:extLst>
              <a:ext uri="{FF2B5EF4-FFF2-40B4-BE49-F238E27FC236}">
                <a16:creationId xmlns:a16="http://schemas.microsoft.com/office/drawing/2014/main" id="{502613A1-8C81-4648-ABA3-8C01A3F2F12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33800" y="2209800"/>
            <a:ext cx="533400" cy="533400"/>
          </a:xfrm>
          <a:prstGeom prst="rect">
            <a:avLst/>
          </a:prstGeom>
        </p:spPr>
      </p:pic>
      <p:pic>
        <p:nvPicPr>
          <p:cNvPr id="69" name="Picture 68">
            <a:extLst>
              <a:ext uri="{FF2B5EF4-FFF2-40B4-BE49-F238E27FC236}">
                <a16:creationId xmlns:a16="http://schemas.microsoft.com/office/drawing/2014/main" id="{4AF92780-ECCC-4A80-9391-7CC33CCD37D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24200" y="2209800"/>
            <a:ext cx="533400" cy="533400"/>
          </a:xfrm>
          <a:prstGeom prst="rect">
            <a:avLst/>
          </a:prstGeom>
        </p:spPr>
      </p:pic>
      <p:pic>
        <p:nvPicPr>
          <p:cNvPr id="73" name="Picture 72">
            <a:extLst>
              <a:ext uri="{FF2B5EF4-FFF2-40B4-BE49-F238E27FC236}">
                <a16:creationId xmlns:a16="http://schemas.microsoft.com/office/drawing/2014/main" id="{D34216D8-4CE3-4585-B170-DA65C9B39CB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14600" y="2209800"/>
            <a:ext cx="533400" cy="533400"/>
          </a:xfrm>
          <a:prstGeom prst="rect">
            <a:avLst/>
          </a:prstGeom>
        </p:spPr>
      </p:pic>
      <p:pic>
        <p:nvPicPr>
          <p:cNvPr id="77" name="Picture 76">
            <a:extLst>
              <a:ext uri="{FF2B5EF4-FFF2-40B4-BE49-F238E27FC236}">
                <a16:creationId xmlns:a16="http://schemas.microsoft.com/office/drawing/2014/main" id="{9550F809-C30A-46BB-BD47-1B9368CE29C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62600" y="2971800"/>
            <a:ext cx="533400" cy="533400"/>
          </a:xfrm>
          <a:prstGeom prst="rect">
            <a:avLst/>
          </a:prstGeom>
        </p:spPr>
      </p:pic>
      <p:pic>
        <p:nvPicPr>
          <p:cNvPr id="81" name="Picture 80">
            <a:extLst>
              <a:ext uri="{FF2B5EF4-FFF2-40B4-BE49-F238E27FC236}">
                <a16:creationId xmlns:a16="http://schemas.microsoft.com/office/drawing/2014/main" id="{E574BD30-78D3-4147-BDEA-93E9D76A110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172200" y="2971800"/>
            <a:ext cx="533400" cy="533400"/>
          </a:xfrm>
          <a:prstGeom prst="rect">
            <a:avLst/>
          </a:prstGeom>
        </p:spPr>
      </p:pic>
      <p:pic>
        <p:nvPicPr>
          <p:cNvPr id="86" name="Picture 85">
            <a:extLst>
              <a:ext uri="{FF2B5EF4-FFF2-40B4-BE49-F238E27FC236}">
                <a16:creationId xmlns:a16="http://schemas.microsoft.com/office/drawing/2014/main" id="{A320BA47-C929-4A62-B271-6766EE157A9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81800" y="2971800"/>
            <a:ext cx="533400" cy="533400"/>
          </a:xfrm>
          <a:prstGeom prst="rect">
            <a:avLst/>
          </a:prstGeom>
        </p:spPr>
      </p:pic>
      <p:pic>
        <p:nvPicPr>
          <p:cNvPr id="90" name="Picture 89">
            <a:extLst>
              <a:ext uri="{FF2B5EF4-FFF2-40B4-BE49-F238E27FC236}">
                <a16:creationId xmlns:a16="http://schemas.microsoft.com/office/drawing/2014/main" id="{848542C0-0A1C-47B4-BCC7-A34907110DA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391400" y="2971800"/>
            <a:ext cx="533400" cy="533400"/>
          </a:xfrm>
          <a:prstGeom prst="rect">
            <a:avLst/>
          </a:prstGeom>
        </p:spPr>
      </p:pic>
      <p:pic>
        <p:nvPicPr>
          <p:cNvPr id="94" name="Picture 93">
            <a:extLst>
              <a:ext uri="{FF2B5EF4-FFF2-40B4-BE49-F238E27FC236}">
                <a16:creationId xmlns:a16="http://schemas.microsoft.com/office/drawing/2014/main" id="{6B221794-1614-4383-9617-BD8B80A74E1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001000" y="2971800"/>
            <a:ext cx="533400" cy="533400"/>
          </a:xfrm>
          <a:prstGeom prst="rect">
            <a:avLst/>
          </a:prstGeom>
        </p:spPr>
      </p:pic>
      <p:pic>
        <p:nvPicPr>
          <p:cNvPr id="98" name="Picture 97">
            <a:extLst>
              <a:ext uri="{FF2B5EF4-FFF2-40B4-BE49-F238E27FC236}">
                <a16:creationId xmlns:a16="http://schemas.microsoft.com/office/drawing/2014/main" id="{2C74165E-F213-4E07-8EE1-6A9AA809E7B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53000" y="2971800"/>
            <a:ext cx="533400" cy="533400"/>
          </a:xfrm>
          <a:prstGeom prst="rect">
            <a:avLst/>
          </a:prstGeom>
        </p:spPr>
      </p:pic>
      <p:pic>
        <p:nvPicPr>
          <p:cNvPr id="102" name="Picture 101">
            <a:extLst>
              <a:ext uri="{FF2B5EF4-FFF2-40B4-BE49-F238E27FC236}">
                <a16:creationId xmlns:a16="http://schemas.microsoft.com/office/drawing/2014/main" id="{2F87ABCC-D903-4DB0-B603-182B2CE58CD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43400" y="2971800"/>
            <a:ext cx="533400" cy="533400"/>
          </a:xfrm>
          <a:prstGeom prst="rect">
            <a:avLst/>
          </a:prstGeom>
        </p:spPr>
      </p:pic>
      <p:pic>
        <p:nvPicPr>
          <p:cNvPr id="106" name="Picture 105">
            <a:extLst>
              <a:ext uri="{FF2B5EF4-FFF2-40B4-BE49-F238E27FC236}">
                <a16:creationId xmlns:a16="http://schemas.microsoft.com/office/drawing/2014/main" id="{726BA018-E7B1-4A9A-96AD-7B5015B0D45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733800" y="2971800"/>
            <a:ext cx="533400" cy="533400"/>
          </a:xfrm>
          <a:prstGeom prst="rect">
            <a:avLst/>
          </a:prstGeom>
        </p:spPr>
      </p:pic>
      <p:pic>
        <p:nvPicPr>
          <p:cNvPr id="110" name="Picture 109">
            <a:extLst>
              <a:ext uri="{FF2B5EF4-FFF2-40B4-BE49-F238E27FC236}">
                <a16:creationId xmlns:a16="http://schemas.microsoft.com/office/drawing/2014/main" id="{259164AB-05B1-4E0E-9A81-EC8DC0CC5F2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514600" y="2971800"/>
            <a:ext cx="533400" cy="533400"/>
          </a:xfrm>
          <a:prstGeom prst="rect">
            <a:avLst/>
          </a:prstGeom>
        </p:spPr>
      </p:pic>
      <p:pic>
        <p:nvPicPr>
          <p:cNvPr id="114" name="Picture 113">
            <a:extLst>
              <a:ext uri="{FF2B5EF4-FFF2-40B4-BE49-F238E27FC236}">
                <a16:creationId xmlns:a16="http://schemas.microsoft.com/office/drawing/2014/main" id="{42DA3F29-2806-4677-9625-DA22B0824729}"/>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124200" y="2971800"/>
            <a:ext cx="533400" cy="533400"/>
          </a:xfrm>
          <a:prstGeom prst="rect">
            <a:avLst/>
          </a:prstGeom>
        </p:spPr>
      </p:pic>
      <p:pic>
        <p:nvPicPr>
          <p:cNvPr id="118" name="Picture 117">
            <a:extLst>
              <a:ext uri="{FF2B5EF4-FFF2-40B4-BE49-F238E27FC236}">
                <a16:creationId xmlns:a16="http://schemas.microsoft.com/office/drawing/2014/main" id="{3F5E7B59-4E96-477A-986D-02EE15168BA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62600" y="3733800"/>
            <a:ext cx="533400" cy="533400"/>
          </a:xfrm>
          <a:prstGeom prst="rect">
            <a:avLst/>
          </a:prstGeom>
        </p:spPr>
      </p:pic>
      <p:pic>
        <p:nvPicPr>
          <p:cNvPr id="122" name="Picture 121">
            <a:extLst>
              <a:ext uri="{FF2B5EF4-FFF2-40B4-BE49-F238E27FC236}">
                <a16:creationId xmlns:a16="http://schemas.microsoft.com/office/drawing/2014/main" id="{873CF066-C131-46DA-9C82-05DB14B630C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781800" y="3733800"/>
            <a:ext cx="533400" cy="533400"/>
          </a:xfrm>
          <a:prstGeom prst="rect">
            <a:avLst/>
          </a:prstGeom>
        </p:spPr>
      </p:pic>
      <p:pic>
        <p:nvPicPr>
          <p:cNvPr id="129" name="Picture 128">
            <a:extLst>
              <a:ext uri="{FF2B5EF4-FFF2-40B4-BE49-F238E27FC236}">
                <a16:creationId xmlns:a16="http://schemas.microsoft.com/office/drawing/2014/main" id="{87A5C077-CA10-4CC2-8534-6334D9FDAE6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391400" y="3733800"/>
            <a:ext cx="533400" cy="533400"/>
          </a:xfrm>
          <a:prstGeom prst="rect">
            <a:avLst/>
          </a:prstGeom>
        </p:spPr>
      </p:pic>
      <p:pic>
        <p:nvPicPr>
          <p:cNvPr id="133" name="Picture 132">
            <a:extLst>
              <a:ext uri="{FF2B5EF4-FFF2-40B4-BE49-F238E27FC236}">
                <a16:creationId xmlns:a16="http://schemas.microsoft.com/office/drawing/2014/main" id="{95D9D294-E36F-456D-B04A-B41F52FBF9FA}"/>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001000" y="3733800"/>
            <a:ext cx="533400" cy="533400"/>
          </a:xfrm>
          <a:prstGeom prst="rect">
            <a:avLst/>
          </a:prstGeom>
        </p:spPr>
      </p:pic>
      <p:pic>
        <p:nvPicPr>
          <p:cNvPr id="137" name="Picture 136">
            <a:extLst>
              <a:ext uri="{FF2B5EF4-FFF2-40B4-BE49-F238E27FC236}">
                <a16:creationId xmlns:a16="http://schemas.microsoft.com/office/drawing/2014/main" id="{C0FAB142-BA70-47A8-B232-7E0361D52F3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172200" y="3733800"/>
            <a:ext cx="533400" cy="533400"/>
          </a:xfrm>
          <a:prstGeom prst="rect">
            <a:avLst/>
          </a:prstGeom>
        </p:spPr>
      </p:pic>
      <p:pic>
        <p:nvPicPr>
          <p:cNvPr id="141" name="Picture 140">
            <a:extLst>
              <a:ext uri="{FF2B5EF4-FFF2-40B4-BE49-F238E27FC236}">
                <a16:creationId xmlns:a16="http://schemas.microsoft.com/office/drawing/2014/main" id="{F1BFED68-BFFF-4B35-97EF-6344AF86738B}"/>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953000" y="3733800"/>
            <a:ext cx="533400" cy="533400"/>
          </a:xfrm>
          <a:prstGeom prst="rect">
            <a:avLst/>
          </a:prstGeom>
        </p:spPr>
      </p:pic>
      <p:pic>
        <p:nvPicPr>
          <p:cNvPr id="145" name="Picture 144">
            <a:extLst>
              <a:ext uri="{FF2B5EF4-FFF2-40B4-BE49-F238E27FC236}">
                <a16:creationId xmlns:a16="http://schemas.microsoft.com/office/drawing/2014/main" id="{B501F4BA-B366-4471-AFB6-6F1A8483BD62}"/>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343400" y="3733800"/>
            <a:ext cx="533400" cy="533400"/>
          </a:xfrm>
          <a:prstGeom prst="rect">
            <a:avLst/>
          </a:prstGeom>
        </p:spPr>
      </p:pic>
      <p:pic>
        <p:nvPicPr>
          <p:cNvPr id="149" name="Picture 148">
            <a:extLst>
              <a:ext uri="{FF2B5EF4-FFF2-40B4-BE49-F238E27FC236}">
                <a16:creationId xmlns:a16="http://schemas.microsoft.com/office/drawing/2014/main" id="{216585D3-3626-42E7-8E9A-436D1E82A17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733800" y="3733800"/>
            <a:ext cx="533400" cy="533400"/>
          </a:xfrm>
          <a:prstGeom prst="rect">
            <a:avLst/>
          </a:prstGeom>
        </p:spPr>
      </p:pic>
      <p:pic>
        <p:nvPicPr>
          <p:cNvPr id="153" name="Picture 152">
            <a:extLst>
              <a:ext uri="{FF2B5EF4-FFF2-40B4-BE49-F238E27FC236}">
                <a16:creationId xmlns:a16="http://schemas.microsoft.com/office/drawing/2014/main" id="{5EE22554-CDEC-4426-8680-60C9ED8DCAD5}"/>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124200" y="3733800"/>
            <a:ext cx="533400" cy="533400"/>
          </a:xfrm>
          <a:prstGeom prst="rect">
            <a:avLst/>
          </a:prstGeom>
        </p:spPr>
      </p:pic>
      <p:pic>
        <p:nvPicPr>
          <p:cNvPr id="157" name="Picture 156">
            <a:extLst>
              <a:ext uri="{FF2B5EF4-FFF2-40B4-BE49-F238E27FC236}">
                <a16:creationId xmlns:a16="http://schemas.microsoft.com/office/drawing/2014/main" id="{B18C510B-4612-4DF1-883F-9439BB0AF291}"/>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514600" y="3733800"/>
            <a:ext cx="533400" cy="533400"/>
          </a:xfrm>
          <a:prstGeom prst="rect">
            <a:avLst/>
          </a:prstGeom>
        </p:spPr>
      </p:pic>
      <p:pic>
        <p:nvPicPr>
          <p:cNvPr id="161" name="Picture 160">
            <a:extLst>
              <a:ext uri="{FF2B5EF4-FFF2-40B4-BE49-F238E27FC236}">
                <a16:creationId xmlns:a16="http://schemas.microsoft.com/office/drawing/2014/main" id="{5117739A-56D4-4F67-B11E-311870904114}"/>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562600" y="4495800"/>
            <a:ext cx="533400" cy="533400"/>
          </a:xfrm>
          <a:prstGeom prst="rect">
            <a:avLst/>
          </a:prstGeom>
        </p:spPr>
      </p:pic>
      <p:pic>
        <p:nvPicPr>
          <p:cNvPr id="165" name="Picture 164">
            <a:extLst>
              <a:ext uri="{FF2B5EF4-FFF2-40B4-BE49-F238E27FC236}">
                <a16:creationId xmlns:a16="http://schemas.microsoft.com/office/drawing/2014/main" id="{9366A0F9-DA9B-4A69-85F0-20B180B90E5D}"/>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172200" y="4495800"/>
            <a:ext cx="533400" cy="533400"/>
          </a:xfrm>
          <a:prstGeom prst="rect">
            <a:avLst/>
          </a:prstGeom>
        </p:spPr>
      </p:pic>
      <p:pic>
        <p:nvPicPr>
          <p:cNvPr id="169" name="Picture 168">
            <a:extLst>
              <a:ext uri="{FF2B5EF4-FFF2-40B4-BE49-F238E27FC236}">
                <a16:creationId xmlns:a16="http://schemas.microsoft.com/office/drawing/2014/main" id="{B46BCB88-80D5-4CF7-95F9-25B8D11F0304}"/>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6781800" y="4495800"/>
            <a:ext cx="533400" cy="533400"/>
          </a:xfrm>
          <a:prstGeom prst="rect">
            <a:avLst/>
          </a:prstGeom>
        </p:spPr>
      </p:pic>
      <p:pic>
        <p:nvPicPr>
          <p:cNvPr id="171" name="Picture 170">
            <a:extLst>
              <a:ext uri="{FF2B5EF4-FFF2-40B4-BE49-F238E27FC236}">
                <a16:creationId xmlns:a16="http://schemas.microsoft.com/office/drawing/2014/main" id="{10B190AE-F9A5-4D87-9834-E4419426701C}"/>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391400" y="4495800"/>
            <a:ext cx="533400" cy="533400"/>
          </a:xfrm>
          <a:prstGeom prst="rect">
            <a:avLst/>
          </a:prstGeom>
        </p:spPr>
      </p:pic>
      <p:pic>
        <p:nvPicPr>
          <p:cNvPr id="173" name="Picture 172">
            <a:extLst>
              <a:ext uri="{FF2B5EF4-FFF2-40B4-BE49-F238E27FC236}">
                <a16:creationId xmlns:a16="http://schemas.microsoft.com/office/drawing/2014/main" id="{7331E5B0-1E15-4EEC-AB5F-F6A5F8C08E44}"/>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001000" y="4495800"/>
            <a:ext cx="533400" cy="533400"/>
          </a:xfrm>
          <a:prstGeom prst="rect">
            <a:avLst/>
          </a:prstGeom>
        </p:spPr>
      </p:pic>
      <p:pic>
        <p:nvPicPr>
          <p:cNvPr id="175" name="Picture 174">
            <a:extLst>
              <a:ext uri="{FF2B5EF4-FFF2-40B4-BE49-F238E27FC236}">
                <a16:creationId xmlns:a16="http://schemas.microsoft.com/office/drawing/2014/main" id="{7C651968-D9B7-4711-B494-CAE3F0156C60}"/>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953000" y="4495800"/>
            <a:ext cx="533400" cy="533400"/>
          </a:xfrm>
          <a:prstGeom prst="rect">
            <a:avLst/>
          </a:prstGeom>
        </p:spPr>
      </p:pic>
      <p:pic>
        <p:nvPicPr>
          <p:cNvPr id="177" name="Picture 176">
            <a:extLst>
              <a:ext uri="{FF2B5EF4-FFF2-40B4-BE49-F238E27FC236}">
                <a16:creationId xmlns:a16="http://schemas.microsoft.com/office/drawing/2014/main" id="{CB21327D-1F69-4429-B272-FC01D99410E4}"/>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4343400" y="4495800"/>
            <a:ext cx="533400" cy="533400"/>
          </a:xfrm>
          <a:prstGeom prst="rect">
            <a:avLst/>
          </a:prstGeom>
        </p:spPr>
      </p:pic>
      <p:pic>
        <p:nvPicPr>
          <p:cNvPr id="179" name="Picture 178">
            <a:extLst>
              <a:ext uri="{FF2B5EF4-FFF2-40B4-BE49-F238E27FC236}">
                <a16:creationId xmlns:a16="http://schemas.microsoft.com/office/drawing/2014/main" id="{CF1B6F51-211E-45F0-8681-FAEFB1DE8AC6}"/>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733800" y="4495800"/>
            <a:ext cx="533400" cy="533400"/>
          </a:xfrm>
          <a:prstGeom prst="rect">
            <a:avLst/>
          </a:prstGeom>
        </p:spPr>
      </p:pic>
      <p:pic>
        <p:nvPicPr>
          <p:cNvPr id="181" name="Picture 180">
            <a:extLst>
              <a:ext uri="{FF2B5EF4-FFF2-40B4-BE49-F238E27FC236}">
                <a16:creationId xmlns:a16="http://schemas.microsoft.com/office/drawing/2014/main" id="{C50C4BB9-F4C2-4724-BABC-749B3AF0A6F8}"/>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2514600" y="4495800"/>
            <a:ext cx="533400" cy="533400"/>
          </a:xfrm>
          <a:prstGeom prst="rect">
            <a:avLst/>
          </a:prstGeom>
        </p:spPr>
      </p:pic>
      <p:pic>
        <p:nvPicPr>
          <p:cNvPr id="183" name="Picture 182">
            <a:extLst>
              <a:ext uri="{FF2B5EF4-FFF2-40B4-BE49-F238E27FC236}">
                <a16:creationId xmlns:a16="http://schemas.microsoft.com/office/drawing/2014/main" id="{81F5C410-4EAE-4F69-8293-2BE280593444}"/>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3124200" y="4495800"/>
            <a:ext cx="533400" cy="533400"/>
          </a:xfrm>
          <a:prstGeom prst="rect">
            <a:avLst/>
          </a:prstGeom>
        </p:spPr>
      </p:pic>
      <p:pic>
        <p:nvPicPr>
          <p:cNvPr id="185" name="Picture 184">
            <a:extLst>
              <a:ext uri="{FF2B5EF4-FFF2-40B4-BE49-F238E27FC236}">
                <a16:creationId xmlns:a16="http://schemas.microsoft.com/office/drawing/2014/main" id="{885F43B0-CD12-484C-A61F-25B5604F40A7}"/>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5562600" y="5257800"/>
            <a:ext cx="533400" cy="533400"/>
          </a:xfrm>
          <a:prstGeom prst="rect">
            <a:avLst/>
          </a:prstGeom>
        </p:spPr>
      </p:pic>
      <p:pic>
        <p:nvPicPr>
          <p:cNvPr id="187" name="Picture 186">
            <a:extLst>
              <a:ext uri="{FF2B5EF4-FFF2-40B4-BE49-F238E27FC236}">
                <a16:creationId xmlns:a16="http://schemas.microsoft.com/office/drawing/2014/main" id="{6F728C6F-F2C0-453F-B3BE-EB3849EB4E66}"/>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6172200" y="5257800"/>
            <a:ext cx="533400" cy="533400"/>
          </a:xfrm>
          <a:prstGeom prst="rect">
            <a:avLst/>
          </a:prstGeom>
        </p:spPr>
      </p:pic>
      <p:pic>
        <p:nvPicPr>
          <p:cNvPr id="189" name="Picture 188">
            <a:extLst>
              <a:ext uri="{FF2B5EF4-FFF2-40B4-BE49-F238E27FC236}">
                <a16:creationId xmlns:a16="http://schemas.microsoft.com/office/drawing/2014/main" id="{F5C3D1E3-3816-4C1D-AA41-C0AB3CB869B3}"/>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6781800" y="5257800"/>
            <a:ext cx="533400" cy="533400"/>
          </a:xfrm>
          <a:prstGeom prst="rect">
            <a:avLst/>
          </a:prstGeom>
        </p:spPr>
      </p:pic>
      <p:pic>
        <p:nvPicPr>
          <p:cNvPr id="191" name="Picture 190">
            <a:extLst>
              <a:ext uri="{FF2B5EF4-FFF2-40B4-BE49-F238E27FC236}">
                <a16:creationId xmlns:a16="http://schemas.microsoft.com/office/drawing/2014/main" id="{AAC38744-4A9E-4466-AA44-052A88657E38}"/>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391400" y="5257800"/>
            <a:ext cx="533400" cy="533400"/>
          </a:xfrm>
          <a:prstGeom prst="rect">
            <a:avLst/>
          </a:prstGeom>
        </p:spPr>
      </p:pic>
      <p:pic>
        <p:nvPicPr>
          <p:cNvPr id="193" name="Picture 192">
            <a:extLst>
              <a:ext uri="{FF2B5EF4-FFF2-40B4-BE49-F238E27FC236}">
                <a16:creationId xmlns:a16="http://schemas.microsoft.com/office/drawing/2014/main" id="{E34F44FD-B6B3-4A83-95D8-5106E567D1F3}"/>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8001000" y="5257800"/>
            <a:ext cx="533400" cy="533400"/>
          </a:xfrm>
          <a:prstGeom prst="rect">
            <a:avLst/>
          </a:prstGeom>
        </p:spPr>
      </p:pic>
      <p:pic>
        <p:nvPicPr>
          <p:cNvPr id="195" name="Picture 194">
            <a:extLst>
              <a:ext uri="{FF2B5EF4-FFF2-40B4-BE49-F238E27FC236}">
                <a16:creationId xmlns:a16="http://schemas.microsoft.com/office/drawing/2014/main" id="{E62D0EF9-3D52-44F7-BA27-61E1B41AC1C8}"/>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4953000" y="5257800"/>
            <a:ext cx="533400" cy="533400"/>
          </a:xfrm>
          <a:prstGeom prst="rect">
            <a:avLst/>
          </a:prstGeom>
        </p:spPr>
      </p:pic>
      <p:pic>
        <p:nvPicPr>
          <p:cNvPr id="197" name="Picture 196">
            <a:extLst>
              <a:ext uri="{FF2B5EF4-FFF2-40B4-BE49-F238E27FC236}">
                <a16:creationId xmlns:a16="http://schemas.microsoft.com/office/drawing/2014/main" id="{A0F73A24-258D-4AD5-A2F5-03668D732F0B}"/>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4343400" y="5257800"/>
            <a:ext cx="533400" cy="533400"/>
          </a:xfrm>
          <a:prstGeom prst="rect">
            <a:avLst/>
          </a:prstGeom>
        </p:spPr>
      </p:pic>
      <p:pic>
        <p:nvPicPr>
          <p:cNvPr id="199" name="Picture 198">
            <a:extLst>
              <a:ext uri="{FF2B5EF4-FFF2-40B4-BE49-F238E27FC236}">
                <a16:creationId xmlns:a16="http://schemas.microsoft.com/office/drawing/2014/main" id="{8D22E339-CDD0-410B-BAA8-FBADC1E43C97}"/>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3733800" y="5257800"/>
            <a:ext cx="533400" cy="533400"/>
          </a:xfrm>
          <a:prstGeom prst="rect">
            <a:avLst/>
          </a:prstGeom>
        </p:spPr>
      </p:pic>
      <p:pic>
        <p:nvPicPr>
          <p:cNvPr id="201" name="Picture 200">
            <a:extLst>
              <a:ext uri="{FF2B5EF4-FFF2-40B4-BE49-F238E27FC236}">
                <a16:creationId xmlns:a16="http://schemas.microsoft.com/office/drawing/2014/main" id="{CF5C99D4-9A6E-4802-9EB5-D29EB2D84BD5}"/>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124200" y="5257800"/>
            <a:ext cx="533400" cy="533400"/>
          </a:xfrm>
          <a:prstGeom prst="rect">
            <a:avLst/>
          </a:prstGeom>
        </p:spPr>
      </p:pic>
      <p:pic>
        <p:nvPicPr>
          <p:cNvPr id="203" name="Picture 202">
            <a:extLst>
              <a:ext uri="{FF2B5EF4-FFF2-40B4-BE49-F238E27FC236}">
                <a16:creationId xmlns:a16="http://schemas.microsoft.com/office/drawing/2014/main" id="{141303AC-B739-4BA5-8508-110E5D1426B7}"/>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2514600" y="5257800"/>
            <a:ext cx="533400" cy="533400"/>
          </a:xfrm>
          <a:prstGeom prst="rect">
            <a:avLst/>
          </a:prstGeom>
        </p:spPr>
      </p:pic>
      <p:pic>
        <p:nvPicPr>
          <p:cNvPr id="205" name="Picture 204">
            <a:extLst>
              <a:ext uri="{FF2B5EF4-FFF2-40B4-BE49-F238E27FC236}">
                <a16:creationId xmlns:a16="http://schemas.microsoft.com/office/drawing/2014/main" id="{AA5A8BB3-0A87-4A31-AAE5-8505BF845849}"/>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5562600" y="6019800"/>
            <a:ext cx="533400" cy="533400"/>
          </a:xfrm>
          <a:prstGeom prst="rect">
            <a:avLst/>
          </a:prstGeom>
        </p:spPr>
      </p:pic>
      <p:pic>
        <p:nvPicPr>
          <p:cNvPr id="207" name="Picture 206">
            <a:extLst>
              <a:ext uri="{FF2B5EF4-FFF2-40B4-BE49-F238E27FC236}">
                <a16:creationId xmlns:a16="http://schemas.microsoft.com/office/drawing/2014/main" id="{0E111CF6-4152-4CDD-BA10-939D03E67793}"/>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6172200" y="6019800"/>
            <a:ext cx="533400" cy="533400"/>
          </a:xfrm>
          <a:prstGeom prst="rect">
            <a:avLst/>
          </a:prstGeom>
        </p:spPr>
      </p:pic>
      <p:pic>
        <p:nvPicPr>
          <p:cNvPr id="209" name="Picture 208">
            <a:extLst>
              <a:ext uri="{FF2B5EF4-FFF2-40B4-BE49-F238E27FC236}">
                <a16:creationId xmlns:a16="http://schemas.microsoft.com/office/drawing/2014/main" id="{68D71DA7-9B7A-4D00-B72E-BB2A66E732B8}"/>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6781800" y="6019800"/>
            <a:ext cx="533400" cy="533400"/>
          </a:xfrm>
          <a:prstGeom prst="rect">
            <a:avLst/>
          </a:prstGeom>
        </p:spPr>
      </p:pic>
      <p:pic>
        <p:nvPicPr>
          <p:cNvPr id="211" name="Picture 210">
            <a:extLst>
              <a:ext uri="{FF2B5EF4-FFF2-40B4-BE49-F238E27FC236}">
                <a16:creationId xmlns:a16="http://schemas.microsoft.com/office/drawing/2014/main" id="{60A2C245-2591-4864-B698-AF1F82F72488}"/>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7391400" y="6019800"/>
            <a:ext cx="533400" cy="533400"/>
          </a:xfrm>
          <a:prstGeom prst="rect">
            <a:avLst/>
          </a:prstGeom>
        </p:spPr>
      </p:pic>
      <p:pic>
        <p:nvPicPr>
          <p:cNvPr id="213" name="Picture 212">
            <a:extLst>
              <a:ext uri="{FF2B5EF4-FFF2-40B4-BE49-F238E27FC236}">
                <a16:creationId xmlns:a16="http://schemas.microsoft.com/office/drawing/2014/main" id="{DD3026E2-FF25-4FD5-937E-780D9B8E9069}"/>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8001000" y="6019800"/>
            <a:ext cx="533400" cy="533400"/>
          </a:xfrm>
          <a:prstGeom prst="rect">
            <a:avLst/>
          </a:prstGeom>
        </p:spPr>
      </p:pic>
      <p:pic>
        <p:nvPicPr>
          <p:cNvPr id="215" name="Picture 214">
            <a:extLst>
              <a:ext uri="{FF2B5EF4-FFF2-40B4-BE49-F238E27FC236}">
                <a16:creationId xmlns:a16="http://schemas.microsoft.com/office/drawing/2014/main" id="{7699F689-53EF-40D4-B199-141685EF3560}"/>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4953000" y="6019800"/>
            <a:ext cx="533400" cy="533400"/>
          </a:xfrm>
          <a:prstGeom prst="rect">
            <a:avLst/>
          </a:prstGeom>
        </p:spPr>
      </p:pic>
      <p:pic>
        <p:nvPicPr>
          <p:cNvPr id="217" name="Picture 216">
            <a:extLst>
              <a:ext uri="{FF2B5EF4-FFF2-40B4-BE49-F238E27FC236}">
                <a16:creationId xmlns:a16="http://schemas.microsoft.com/office/drawing/2014/main" id="{95B4F032-FF51-48A2-BA5B-1AED66968FAE}"/>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4343400" y="6019800"/>
            <a:ext cx="533400" cy="533400"/>
          </a:xfrm>
          <a:prstGeom prst="rect">
            <a:avLst/>
          </a:prstGeom>
        </p:spPr>
      </p:pic>
      <p:pic>
        <p:nvPicPr>
          <p:cNvPr id="219" name="Picture 218">
            <a:extLst>
              <a:ext uri="{FF2B5EF4-FFF2-40B4-BE49-F238E27FC236}">
                <a16:creationId xmlns:a16="http://schemas.microsoft.com/office/drawing/2014/main" id="{CBA05781-0730-4398-8E73-8868195941EA}"/>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3733800" y="6019800"/>
            <a:ext cx="533400" cy="533400"/>
          </a:xfrm>
          <a:prstGeom prst="rect">
            <a:avLst/>
          </a:prstGeom>
        </p:spPr>
      </p:pic>
      <p:pic>
        <p:nvPicPr>
          <p:cNvPr id="221" name="Picture 220">
            <a:extLst>
              <a:ext uri="{FF2B5EF4-FFF2-40B4-BE49-F238E27FC236}">
                <a16:creationId xmlns:a16="http://schemas.microsoft.com/office/drawing/2014/main" id="{3DAD8149-64B5-48B9-8CEB-0B35E7430F4D}"/>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3124200" y="6019800"/>
            <a:ext cx="533400" cy="533400"/>
          </a:xfrm>
          <a:prstGeom prst="rect">
            <a:avLst/>
          </a:prstGeom>
        </p:spPr>
      </p:pic>
      <p:pic>
        <p:nvPicPr>
          <p:cNvPr id="223" name="Picture 222">
            <a:extLst>
              <a:ext uri="{FF2B5EF4-FFF2-40B4-BE49-F238E27FC236}">
                <a16:creationId xmlns:a16="http://schemas.microsoft.com/office/drawing/2014/main" id="{6EF60D52-7F0A-4FCC-B35A-83A9CCB5097E}"/>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2514600" y="6019800"/>
            <a:ext cx="533400" cy="533400"/>
          </a:xfrm>
          <a:prstGeom prst="rect">
            <a:avLst/>
          </a:prstGeom>
        </p:spPr>
      </p:pic>
      <p:sp>
        <p:nvSpPr>
          <p:cNvPr id="224" name="Slide Number Placeholder 3">
            <a:extLst>
              <a:ext uri="{FF2B5EF4-FFF2-40B4-BE49-F238E27FC236}">
                <a16:creationId xmlns:a16="http://schemas.microsoft.com/office/drawing/2014/main" id="{041F890C-815F-4ED9-9B6E-91FAED7AEA5E}"/>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2421490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Rounded Corners 90">
            <a:extLst>
              <a:ext uri="{FF2B5EF4-FFF2-40B4-BE49-F238E27FC236}">
                <a16:creationId xmlns:a16="http://schemas.microsoft.com/office/drawing/2014/main" id="{D81C3584-179B-4A88-A7D9-B08E1C16FB3D}"/>
              </a:ext>
            </a:extLst>
          </p:cNvPr>
          <p:cNvSpPr/>
          <p:nvPr/>
        </p:nvSpPr>
        <p:spPr>
          <a:xfrm>
            <a:off x="47244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3C76017-E5BD-42F3-8BE6-394EC59E6EBC}"/>
              </a:ext>
            </a:extLst>
          </p:cNvPr>
          <p:cNvSpPr/>
          <p:nvPr/>
        </p:nvSpPr>
        <p:spPr>
          <a:xfrm>
            <a:off x="762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84555-3B95-4DDB-A223-6A038B1208A2}"/>
              </a:ext>
            </a:extLst>
          </p:cNvPr>
          <p:cNvSpPr>
            <a:spLocks noGrp="1"/>
          </p:cNvSpPr>
          <p:nvPr>
            <p:ph type="title"/>
          </p:nvPr>
        </p:nvSpPr>
        <p:spPr>
          <a:xfrm>
            <a:off x="304800" y="212725"/>
            <a:ext cx="8382000" cy="1006475"/>
          </a:xfrm>
        </p:spPr>
        <p:txBody>
          <a:bodyPr>
            <a:noAutofit/>
          </a:bodyPr>
          <a:lstStyle/>
          <a:p>
            <a:r>
              <a:rPr lang="en-US" dirty="0"/>
              <a:t>Results: GAN Version 1 vs. Version 2</a:t>
            </a:r>
          </a:p>
        </p:txBody>
      </p:sp>
      <p:pic>
        <p:nvPicPr>
          <p:cNvPr id="5" name="Picture 4">
            <a:extLst>
              <a:ext uri="{FF2B5EF4-FFF2-40B4-BE49-F238E27FC236}">
                <a16:creationId xmlns:a16="http://schemas.microsoft.com/office/drawing/2014/main" id="{F85CBE1D-949B-4AEB-BDE0-6037DFEB3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724400"/>
            <a:ext cx="533400" cy="533400"/>
          </a:xfrm>
          <a:prstGeom prst="rect">
            <a:avLst/>
          </a:prstGeom>
        </p:spPr>
      </p:pic>
      <p:pic>
        <p:nvPicPr>
          <p:cNvPr id="7" name="Picture 6">
            <a:extLst>
              <a:ext uri="{FF2B5EF4-FFF2-40B4-BE49-F238E27FC236}">
                <a16:creationId xmlns:a16="http://schemas.microsoft.com/office/drawing/2014/main" id="{0C642B91-FC01-419E-A2FB-CD6D426F3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4724400"/>
            <a:ext cx="533400" cy="533400"/>
          </a:xfrm>
          <a:prstGeom prst="rect">
            <a:avLst/>
          </a:prstGeom>
        </p:spPr>
      </p:pic>
      <p:pic>
        <p:nvPicPr>
          <p:cNvPr id="9" name="Picture 8">
            <a:extLst>
              <a:ext uri="{FF2B5EF4-FFF2-40B4-BE49-F238E27FC236}">
                <a16:creationId xmlns:a16="http://schemas.microsoft.com/office/drawing/2014/main" id="{420092A4-8149-49E7-A862-EBC901642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4724400"/>
            <a:ext cx="533400" cy="533400"/>
          </a:xfrm>
          <a:prstGeom prst="rect">
            <a:avLst/>
          </a:prstGeom>
        </p:spPr>
      </p:pic>
      <p:pic>
        <p:nvPicPr>
          <p:cNvPr id="11" name="Picture 10">
            <a:extLst>
              <a:ext uri="{FF2B5EF4-FFF2-40B4-BE49-F238E27FC236}">
                <a16:creationId xmlns:a16="http://schemas.microsoft.com/office/drawing/2014/main" id="{999EAF6C-E479-48C1-865B-A9788C134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724400"/>
            <a:ext cx="533400" cy="533400"/>
          </a:xfrm>
          <a:prstGeom prst="rect">
            <a:avLst/>
          </a:prstGeom>
        </p:spPr>
      </p:pic>
      <p:pic>
        <p:nvPicPr>
          <p:cNvPr id="13" name="Picture 12">
            <a:extLst>
              <a:ext uri="{FF2B5EF4-FFF2-40B4-BE49-F238E27FC236}">
                <a16:creationId xmlns:a16="http://schemas.microsoft.com/office/drawing/2014/main" id="{0208438D-A6EE-4F9E-94BB-1187504C2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4724400"/>
            <a:ext cx="533400" cy="533400"/>
          </a:xfrm>
          <a:prstGeom prst="rect">
            <a:avLst/>
          </a:prstGeom>
        </p:spPr>
      </p:pic>
      <p:pic>
        <p:nvPicPr>
          <p:cNvPr id="15" name="Picture 14">
            <a:extLst>
              <a:ext uri="{FF2B5EF4-FFF2-40B4-BE49-F238E27FC236}">
                <a16:creationId xmlns:a16="http://schemas.microsoft.com/office/drawing/2014/main" id="{CA870807-0467-47AA-8104-25542B9F5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4114800"/>
            <a:ext cx="533400" cy="533400"/>
          </a:xfrm>
          <a:prstGeom prst="rect">
            <a:avLst/>
          </a:prstGeom>
        </p:spPr>
      </p:pic>
      <p:pic>
        <p:nvPicPr>
          <p:cNvPr id="17" name="Picture 16">
            <a:extLst>
              <a:ext uri="{FF2B5EF4-FFF2-40B4-BE49-F238E27FC236}">
                <a16:creationId xmlns:a16="http://schemas.microsoft.com/office/drawing/2014/main" id="{0A024AF7-81AE-4121-82B4-3F5FF035C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4114800"/>
            <a:ext cx="533400" cy="533400"/>
          </a:xfrm>
          <a:prstGeom prst="rect">
            <a:avLst/>
          </a:prstGeom>
        </p:spPr>
      </p:pic>
      <p:pic>
        <p:nvPicPr>
          <p:cNvPr id="19" name="Picture 18">
            <a:extLst>
              <a:ext uri="{FF2B5EF4-FFF2-40B4-BE49-F238E27FC236}">
                <a16:creationId xmlns:a16="http://schemas.microsoft.com/office/drawing/2014/main" id="{D7932D17-58DF-4ACD-A163-C59E76A8E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4114800"/>
            <a:ext cx="533400" cy="533400"/>
          </a:xfrm>
          <a:prstGeom prst="rect">
            <a:avLst/>
          </a:prstGeom>
        </p:spPr>
      </p:pic>
      <p:pic>
        <p:nvPicPr>
          <p:cNvPr id="21" name="Picture 20">
            <a:extLst>
              <a:ext uri="{FF2B5EF4-FFF2-40B4-BE49-F238E27FC236}">
                <a16:creationId xmlns:a16="http://schemas.microsoft.com/office/drawing/2014/main" id="{F95DB906-DD8A-4B16-A3A2-D7F6FF4FED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600" y="4114800"/>
            <a:ext cx="533400" cy="533400"/>
          </a:xfrm>
          <a:prstGeom prst="rect">
            <a:avLst/>
          </a:prstGeom>
        </p:spPr>
      </p:pic>
      <p:pic>
        <p:nvPicPr>
          <p:cNvPr id="23" name="Picture 22">
            <a:extLst>
              <a:ext uri="{FF2B5EF4-FFF2-40B4-BE49-F238E27FC236}">
                <a16:creationId xmlns:a16="http://schemas.microsoft.com/office/drawing/2014/main" id="{AEB624D7-A009-4F67-BC1E-02825E3F23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58200" y="4114800"/>
            <a:ext cx="533400" cy="533400"/>
          </a:xfrm>
          <a:prstGeom prst="rect">
            <a:avLst/>
          </a:prstGeom>
        </p:spPr>
      </p:pic>
      <p:pic>
        <p:nvPicPr>
          <p:cNvPr id="25" name="Picture 24">
            <a:extLst>
              <a:ext uri="{FF2B5EF4-FFF2-40B4-BE49-F238E27FC236}">
                <a16:creationId xmlns:a16="http://schemas.microsoft.com/office/drawing/2014/main" id="{E317D11A-6C54-4C81-A44A-1A74EBE9F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10200" y="4114800"/>
            <a:ext cx="533400" cy="533400"/>
          </a:xfrm>
          <a:prstGeom prst="rect">
            <a:avLst/>
          </a:prstGeom>
        </p:spPr>
      </p:pic>
      <p:pic>
        <p:nvPicPr>
          <p:cNvPr id="27" name="Picture 26">
            <a:extLst>
              <a:ext uri="{FF2B5EF4-FFF2-40B4-BE49-F238E27FC236}">
                <a16:creationId xmlns:a16="http://schemas.microsoft.com/office/drawing/2014/main" id="{AA00F8C1-122E-4B72-BA99-29F0A647BF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00600" y="4114800"/>
            <a:ext cx="533400" cy="533400"/>
          </a:xfrm>
          <a:prstGeom prst="rect">
            <a:avLst/>
          </a:prstGeom>
        </p:spPr>
      </p:pic>
      <p:pic>
        <p:nvPicPr>
          <p:cNvPr id="29" name="Picture 28">
            <a:extLst>
              <a:ext uri="{FF2B5EF4-FFF2-40B4-BE49-F238E27FC236}">
                <a16:creationId xmlns:a16="http://schemas.microsoft.com/office/drawing/2014/main" id="{22C70E25-3520-4DAD-9A4B-9F6BA3032B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9800" y="3505200"/>
            <a:ext cx="533400" cy="533400"/>
          </a:xfrm>
          <a:prstGeom prst="rect">
            <a:avLst/>
          </a:prstGeom>
        </p:spPr>
      </p:pic>
      <p:pic>
        <p:nvPicPr>
          <p:cNvPr id="31" name="Picture 30">
            <a:extLst>
              <a:ext uri="{FF2B5EF4-FFF2-40B4-BE49-F238E27FC236}">
                <a16:creationId xmlns:a16="http://schemas.microsoft.com/office/drawing/2014/main" id="{D5632368-19BD-4353-8DFA-89674E50A2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9000" y="3505200"/>
            <a:ext cx="533400" cy="533400"/>
          </a:xfrm>
          <a:prstGeom prst="rect">
            <a:avLst/>
          </a:prstGeom>
        </p:spPr>
      </p:pic>
      <p:pic>
        <p:nvPicPr>
          <p:cNvPr id="33" name="Picture 32">
            <a:extLst>
              <a:ext uri="{FF2B5EF4-FFF2-40B4-BE49-F238E27FC236}">
                <a16:creationId xmlns:a16="http://schemas.microsoft.com/office/drawing/2014/main" id="{FD7E53C0-7B01-4456-BDB8-226E17FE67B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48600" y="3505200"/>
            <a:ext cx="533400" cy="533400"/>
          </a:xfrm>
          <a:prstGeom prst="rect">
            <a:avLst/>
          </a:prstGeom>
        </p:spPr>
      </p:pic>
      <p:pic>
        <p:nvPicPr>
          <p:cNvPr id="35" name="Picture 34">
            <a:extLst>
              <a:ext uri="{FF2B5EF4-FFF2-40B4-BE49-F238E27FC236}">
                <a16:creationId xmlns:a16="http://schemas.microsoft.com/office/drawing/2014/main" id="{2EA76B21-B7F0-4286-8BEE-638F5C4C861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58200" y="3505200"/>
            <a:ext cx="533400" cy="533400"/>
          </a:xfrm>
          <a:prstGeom prst="rect">
            <a:avLst/>
          </a:prstGeom>
        </p:spPr>
      </p:pic>
      <p:pic>
        <p:nvPicPr>
          <p:cNvPr id="37" name="Picture 36">
            <a:extLst>
              <a:ext uri="{FF2B5EF4-FFF2-40B4-BE49-F238E27FC236}">
                <a16:creationId xmlns:a16="http://schemas.microsoft.com/office/drawing/2014/main" id="{45890D98-7FEA-4805-8558-2981D60250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29400" y="3505200"/>
            <a:ext cx="533400" cy="533400"/>
          </a:xfrm>
          <a:prstGeom prst="rect">
            <a:avLst/>
          </a:prstGeom>
        </p:spPr>
      </p:pic>
      <p:pic>
        <p:nvPicPr>
          <p:cNvPr id="39" name="Picture 38">
            <a:extLst>
              <a:ext uri="{FF2B5EF4-FFF2-40B4-BE49-F238E27FC236}">
                <a16:creationId xmlns:a16="http://schemas.microsoft.com/office/drawing/2014/main" id="{89E389E9-5815-49F9-8B91-102120B840B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10200" y="3505200"/>
            <a:ext cx="533400" cy="533400"/>
          </a:xfrm>
          <a:prstGeom prst="rect">
            <a:avLst/>
          </a:prstGeom>
        </p:spPr>
      </p:pic>
      <p:pic>
        <p:nvPicPr>
          <p:cNvPr id="41" name="Picture 40">
            <a:extLst>
              <a:ext uri="{FF2B5EF4-FFF2-40B4-BE49-F238E27FC236}">
                <a16:creationId xmlns:a16="http://schemas.microsoft.com/office/drawing/2014/main" id="{2C47A674-11E0-486B-9BAB-06EEF04270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00600" y="3505200"/>
            <a:ext cx="533400" cy="533400"/>
          </a:xfrm>
          <a:prstGeom prst="rect">
            <a:avLst/>
          </a:prstGeom>
        </p:spPr>
      </p:pic>
      <p:pic>
        <p:nvPicPr>
          <p:cNvPr id="43" name="Picture 42">
            <a:extLst>
              <a:ext uri="{FF2B5EF4-FFF2-40B4-BE49-F238E27FC236}">
                <a16:creationId xmlns:a16="http://schemas.microsoft.com/office/drawing/2014/main" id="{6D2B9F41-BED6-458B-A592-EEA31793B65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19800" y="2895600"/>
            <a:ext cx="533400" cy="533400"/>
          </a:xfrm>
          <a:prstGeom prst="rect">
            <a:avLst/>
          </a:prstGeom>
        </p:spPr>
      </p:pic>
      <p:pic>
        <p:nvPicPr>
          <p:cNvPr id="45" name="Picture 44">
            <a:extLst>
              <a:ext uri="{FF2B5EF4-FFF2-40B4-BE49-F238E27FC236}">
                <a16:creationId xmlns:a16="http://schemas.microsoft.com/office/drawing/2014/main" id="{DA42C5AA-3460-40AB-86AF-7A7B1DCBB3E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29400" y="2895600"/>
            <a:ext cx="533400" cy="533400"/>
          </a:xfrm>
          <a:prstGeom prst="rect">
            <a:avLst/>
          </a:prstGeom>
        </p:spPr>
      </p:pic>
      <p:pic>
        <p:nvPicPr>
          <p:cNvPr id="47" name="Picture 46">
            <a:extLst>
              <a:ext uri="{FF2B5EF4-FFF2-40B4-BE49-F238E27FC236}">
                <a16:creationId xmlns:a16="http://schemas.microsoft.com/office/drawing/2014/main" id="{1413E82B-FAD2-4D56-8634-17CBC0382AD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239000" y="2895600"/>
            <a:ext cx="533400" cy="533400"/>
          </a:xfrm>
          <a:prstGeom prst="rect">
            <a:avLst/>
          </a:prstGeom>
        </p:spPr>
      </p:pic>
      <p:pic>
        <p:nvPicPr>
          <p:cNvPr id="49" name="Picture 48">
            <a:extLst>
              <a:ext uri="{FF2B5EF4-FFF2-40B4-BE49-F238E27FC236}">
                <a16:creationId xmlns:a16="http://schemas.microsoft.com/office/drawing/2014/main" id="{D22A2697-912D-4478-8C81-DC3E4EFD144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48600" y="2895600"/>
            <a:ext cx="533400" cy="533400"/>
          </a:xfrm>
          <a:prstGeom prst="rect">
            <a:avLst/>
          </a:prstGeom>
        </p:spPr>
      </p:pic>
      <p:pic>
        <p:nvPicPr>
          <p:cNvPr id="51" name="Picture 50">
            <a:extLst>
              <a:ext uri="{FF2B5EF4-FFF2-40B4-BE49-F238E27FC236}">
                <a16:creationId xmlns:a16="http://schemas.microsoft.com/office/drawing/2014/main" id="{1CAD863A-1383-4CEF-A0F4-0352DA098D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58200" y="2895600"/>
            <a:ext cx="533400" cy="533400"/>
          </a:xfrm>
          <a:prstGeom prst="rect">
            <a:avLst/>
          </a:prstGeom>
        </p:spPr>
      </p:pic>
      <p:pic>
        <p:nvPicPr>
          <p:cNvPr id="53" name="Picture 52">
            <a:extLst>
              <a:ext uri="{FF2B5EF4-FFF2-40B4-BE49-F238E27FC236}">
                <a16:creationId xmlns:a16="http://schemas.microsoft.com/office/drawing/2014/main" id="{DE59823B-A7A8-4682-939B-C4A040CB0EF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10200" y="2895600"/>
            <a:ext cx="533400" cy="533400"/>
          </a:xfrm>
          <a:prstGeom prst="rect">
            <a:avLst/>
          </a:prstGeom>
        </p:spPr>
      </p:pic>
      <p:pic>
        <p:nvPicPr>
          <p:cNvPr id="55" name="Picture 54">
            <a:extLst>
              <a:ext uri="{FF2B5EF4-FFF2-40B4-BE49-F238E27FC236}">
                <a16:creationId xmlns:a16="http://schemas.microsoft.com/office/drawing/2014/main" id="{04770E58-F83A-40A7-9781-F499B1E802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00600" y="2895600"/>
            <a:ext cx="533400" cy="533400"/>
          </a:xfrm>
          <a:prstGeom prst="rect">
            <a:avLst/>
          </a:prstGeom>
        </p:spPr>
      </p:pic>
      <p:pic>
        <p:nvPicPr>
          <p:cNvPr id="57" name="Picture 56">
            <a:extLst>
              <a:ext uri="{FF2B5EF4-FFF2-40B4-BE49-F238E27FC236}">
                <a16:creationId xmlns:a16="http://schemas.microsoft.com/office/drawing/2014/main" id="{87F6C62C-9393-46CA-8D6D-8805913FDF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019800" y="2286000"/>
            <a:ext cx="533400" cy="533400"/>
          </a:xfrm>
          <a:prstGeom prst="rect">
            <a:avLst/>
          </a:prstGeom>
        </p:spPr>
      </p:pic>
      <p:pic>
        <p:nvPicPr>
          <p:cNvPr id="59" name="Picture 58">
            <a:extLst>
              <a:ext uri="{FF2B5EF4-FFF2-40B4-BE49-F238E27FC236}">
                <a16:creationId xmlns:a16="http://schemas.microsoft.com/office/drawing/2014/main" id="{6B675A11-7F61-4B59-945A-6AF3E3D6B80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458200" y="2286000"/>
            <a:ext cx="533400" cy="533400"/>
          </a:xfrm>
          <a:prstGeom prst="rect">
            <a:avLst/>
          </a:prstGeom>
        </p:spPr>
      </p:pic>
      <p:pic>
        <p:nvPicPr>
          <p:cNvPr id="61" name="Picture 60">
            <a:extLst>
              <a:ext uri="{FF2B5EF4-FFF2-40B4-BE49-F238E27FC236}">
                <a16:creationId xmlns:a16="http://schemas.microsoft.com/office/drawing/2014/main" id="{4188F42A-953C-451C-8211-3391AFF1B55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48600" y="2286000"/>
            <a:ext cx="533400" cy="533400"/>
          </a:xfrm>
          <a:prstGeom prst="rect">
            <a:avLst/>
          </a:prstGeom>
        </p:spPr>
      </p:pic>
      <p:pic>
        <p:nvPicPr>
          <p:cNvPr id="63" name="Picture 62">
            <a:extLst>
              <a:ext uri="{FF2B5EF4-FFF2-40B4-BE49-F238E27FC236}">
                <a16:creationId xmlns:a16="http://schemas.microsoft.com/office/drawing/2014/main" id="{6008B92F-E6C6-436D-B59D-CDF50EABDC97}"/>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39000" y="2286000"/>
            <a:ext cx="533400" cy="533400"/>
          </a:xfrm>
          <a:prstGeom prst="rect">
            <a:avLst/>
          </a:prstGeom>
        </p:spPr>
      </p:pic>
      <p:pic>
        <p:nvPicPr>
          <p:cNvPr id="65" name="Picture 64">
            <a:extLst>
              <a:ext uri="{FF2B5EF4-FFF2-40B4-BE49-F238E27FC236}">
                <a16:creationId xmlns:a16="http://schemas.microsoft.com/office/drawing/2014/main" id="{8333124B-52A8-4625-B42E-53F43645AE9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629400" y="2286000"/>
            <a:ext cx="533400" cy="533400"/>
          </a:xfrm>
          <a:prstGeom prst="rect">
            <a:avLst/>
          </a:prstGeom>
        </p:spPr>
      </p:pic>
      <p:pic>
        <p:nvPicPr>
          <p:cNvPr id="67" name="Picture 66">
            <a:extLst>
              <a:ext uri="{FF2B5EF4-FFF2-40B4-BE49-F238E27FC236}">
                <a16:creationId xmlns:a16="http://schemas.microsoft.com/office/drawing/2014/main" id="{0B4289CB-DA0F-4987-83A8-CC43FC773F9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410200" y="2286000"/>
            <a:ext cx="533400" cy="533400"/>
          </a:xfrm>
          <a:prstGeom prst="rect">
            <a:avLst/>
          </a:prstGeom>
        </p:spPr>
      </p:pic>
      <p:pic>
        <p:nvPicPr>
          <p:cNvPr id="69" name="Picture 68">
            <a:extLst>
              <a:ext uri="{FF2B5EF4-FFF2-40B4-BE49-F238E27FC236}">
                <a16:creationId xmlns:a16="http://schemas.microsoft.com/office/drawing/2014/main" id="{F9CBAB8E-7431-44F9-AE87-2F8B7C1B490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800600" y="2286000"/>
            <a:ext cx="533400" cy="533400"/>
          </a:xfrm>
          <a:prstGeom prst="rect">
            <a:avLst/>
          </a:prstGeom>
        </p:spPr>
      </p:pic>
      <p:pic>
        <p:nvPicPr>
          <p:cNvPr id="71" name="Picture 70">
            <a:extLst>
              <a:ext uri="{FF2B5EF4-FFF2-40B4-BE49-F238E27FC236}">
                <a16:creationId xmlns:a16="http://schemas.microsoft.com/office/drawing/2014/main" id="{A171E06C-667A-4B59-BF33-51A393BB0F9C}"/>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19800" y="1676400"/>
            <a:ext cx="533400" cy="533400"/>
          </a:xfrm>
          <a:prstGeom prst="rect">
            <a:avLst/>
          </a:prstGeom>
        </p:spPr>
      </p:pic>
      <p:pic>
        <p:nvPicPr>
          <p:cNvPr id="73" name="Picture 72">
            <a:extLst>
              <a:ext uri="{FF2B5EF4-FFF2-40B4-BE49-F238E27FC236}">
                <a16:creationId xmlns:a16="http://schemas.microsoft.com/office/drawing/2014/main" id="{A9F7F223-0A09-4468-8700-6B1E6EF4E56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458200" y="1676400"/>
            <a:ext cx="533400" cy="533400"/>
          </a:xfrm>
          <a:prstGeom prst="rect">
            <a:avLst/>
          </a:prstGeom>
        </p:spPr>
      </p:pic>
      <p:pic>
        <p:nvPicPr>
          <p:cNvPr id="75" name="Picture 74">
            <a:extLst>
              <a:ext uri="{FF2B5EF4-FFF2-40B4-BE49-F238E27FC236}">
                <a16:creationId xmlns:a16="http://schemas.microsoft.com/office/drawing/2014/main" id="{C8DE0D30-D82A-4A3C-AAB3-0613E83D801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848600" y="1676400"/>
            <a:ext cx="533400" cy="533400"/>
          </a:xfrm>
          <a:prstGeom prst="rect">
            <a:avLst/>
          </a:prstGeom>
        </p:spPr>
      </p:pic>
      <p:pic>
        <p:nvPicPr>
          <p:cNvPr id="77" name="Picture 76">
            <a:extLst>
              <a:ext uri="{FF2B5EF4-FFF2-40B4-BE49-F238E27FC236}">
                <a16:creationId xmlns:a16="http://schemas.microsoft.com/office/drawing/2014/main" id="{5C7BFF9E-283F-4EB5-AEC1-53CF6282725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239000" y="1676400"/>
            <a:ext cx="533400" cy="533400"/>
          </a:xfrm>
          <a:prstGeom prst="rect">
            <a:avLst/>
          </a:prstGeom>
        </p:spPr>
      </p:pic>
      <p:pic>
        <p:nvPicPr>
          <p:cNvPr id="79" name="Picture 78">
            <a:extLst>
              <a:ext uri="{FF2B5EF4-FFF2-40B4-BE49-F238E27FC236}">
                <a16:creationId xmlns:a16="http://schemas.microsoft.com/office/drawing/2014/main" id="{CB3A83BF-C1FD-4D80-933C-300A084FD2C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629400" y="1676400"/>
            <a:ext cx="533400" cy="533400"/>
          </a:xfrm>
          <a:prstGeom prst="rect">
            <a:avLst/>
          </a:prstGeom>
        </p:spPr>
      </p:pic>
      <p:pic>
        <p:nvPicPr>
          <p:cNvPr id="81" name="Picture 80">
            <a:extLst>
              <a:ext uri="{FF2B5EF4-FFF2-40B4-BE49-F238E27FC236}">
                <a16:creationId xmlns:a16="http://schemas.microsoft.com/office/drawing/2014/main" id="{B7B23257-7C40-4C7F-962C-B863375BC76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410200" y="1676400"/>
            <a:ext cx="533400" cy="533400"/>
          </a:xfrm>
          <a:prstGeom prst="rect">
            <a:avLst/>
          </a:prstGeom>
        </p:spPr>
      </p:pic>
      <p:pic>
        <p:nvPicPr>
          <p:cNvPr id="83" name="Picture 82">
            <a:extLst>
              <a:ext uri="{FF2B5EF4-FFF2-40B4-BE49-F238E27FC236}">
                <a16:creationId xmlns:a16="http://schemas.microsoft.com/office/drawing/2014/main" id="{40AAFEAC-B392-4FC7-9502-1A7A6EC6301D}"/>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800600" y="1676400"/>
            <a:ext cx="533400" cy="533400"/>
          </a:xfrm>
          <a:prstGeom prst="rect">
            <a:avLst/>
          </a:prstGeom>
        </p:spPr>
      </p:pic>
      <p:pic>
        <p:nvPicPr>
          <p:cNvPr id="85" name="Picture 84">
            <a:extLst>
              <a:ext uri="{FF2B5EF4-FFF2-40B4-BE49-F238E27FC236}">
                <a16:creationId xmlns:a16="http://schemas.microsoft.com/office/drawing/2014/main" id="{EA3EAFD6-61DA-4873-B50D-B5A1BFA318ED}"/>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19800" y="4724400"/>
            <a:ext cx="533400" cy="533400"/>
          </a:xfrm>
          <a:prstGeom prst="rect">
            <a:avLst/>
          </a:prstGeom>
        </p:spPr>
      </p:pic>
      <p:pic>
        <p:nvPicPr>
          <p:cNvPr id="87" name="Picture 86">
            <a:extLst>
              <a:ext uri="{FF2B5EF4-FFF2-40B4-BE49-F238E27FC236}">
                <a16:creationId xmlns:a16="http://schemas.microsoft.com/office/drawing/2014/main" id="{5C16B884-BEC9-4D1B-8802-736FAA38E5FF}"/>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621449" y="4724400"/>
            <a:ext cx="533400" cy="533400"/>
          </a:xfrm>
          <a:prstGeom prst="rect">
            <a:avLst/>
          </a:prstGeom>
        </p:spPr>
      </p:pic>
      <p:sp>
        <p:nvSpPr>
          <p:cNvPr id="88" name="TextBox 87">
            <a:extLst>
              <a:ext uri="{FF2B5EF4-FFF2-40B4-BE49-F238E27FC236}">
                <a16:creationId xmlns:a16="http://schemas.microsoft.com/office/drawing/2014/main" id="{B2F5CEA3-A418-4E43-B348-1A90448D8150}"/>
              </a:ext>
            </a:extLst>
          </p:cNvPr>
          <p:cNvSpPr txBox="1"/>
          <p:nvPr/>
        </p:nvSpPr>
        <p:spPr>
          <a:xfrm>
            <a:off x="4800600" y="5391090"/>
            <a:ext cx="4267200" cy="400110"/>
          </a:xfrm>
          <a:prstGeom prst="rect">
            <a:avLst/>
          </a:prstGeom>
          <a:noFill/>
        </p:spPr>
        <p:txBody>
          <a:bodyPr wrap="square" rtlCol="0">
            <a:spAutoFit/>
          </a:bodyPr>
          <a:lstStyle/>
          <a:p>
            <a:r>
              <a:rPr lang="en-US" sz="2000" dirty="0"/>
              <a:t>Results from version ???, epochs 95-99.</a:t>
            </a:r>
          </a:p>
        </p:txBody>
      </p:sp>
      <p:pic>
        <p:nvPicPr>
          <p:cNvPr id="90" name="Picture 89">
            <a:extLst>
              <a:ext uri="{FF2B5EF4-FFF2-40B4-BE49-F238E27FC236}">
                <a16:creationId xmlns:a16="http://schemas.microsoft.com/office/drawing/2014/main" id="{0FDF32AE-B275-4DFB-95BC-F391B1A47FA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981200" y="4724400"/>
            <a:ext cx="533400" cy="533400"/>
          </a:xfrm>
          <a:prstGeom prst="rect">
            <a:avLst/>
          </a:prstGeom>
        </p:spPr>
      </p:pic>
      <p:pic>
        <p:nvPicPr>
          <p:cNvPr id="92" name="Picture 91">
            <a:extLst>
              <a:ext uri="{FF2B5EF4-FFF2-40B4-BE49-F238E27FC236}">
                <a16:creationId xmlns:a16="http://schemas.microsoft.com/office/drawing/2014/main" id="{3329976F-873E-41CD-8A96-B39CF984124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590800" y="4724400"/>
            <a:ext cx="533400" cy="533400"/>
          </a:xfrm>
          <a:prstGeom prst="rect">
            <a:avLst/>
          </a:prstGeom>
        </p:spPr>
      </p:pic>
      <p:pic>
        <p:nvPicPr>
          <p:cNvPr id="94" name="Picture 93">
            <a:extLst>
              <a:ext uri="{FF2B5EF4-FFF2-40B4-BE49-F238E27FC236}">
                <a16:creationId xmlns:a16="http://schemas.microsoft.com/office/drawing/2014/main" id="{BCA9C20F-23ED-4016-8BC4-355D0715FA1A}"/>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371600" y="4724400"/>
            <a:ext cx="533400" cy="533400"/>
          </a:xfrm>
          <a:prstGeom prst="rect">
            <a:avLst/>
          </a:prstGeom>
        </p:spPr>
      </p:pic>
      <p:pic>
        <p:nvPicPr>
          <p:cNvPr id="96" name="Picture 95">
            <a:extLst>
              <a:ext uri="{FF2B5EF4-FFF2-40B4-BE49-F238E27FC236}">
                <a16:creationId xmlns:a16="http://schemas.microsoft.com/office/drawing/2014/main" id="{49BABE24-4C60-40E5-B9A5-9E62ED93B494}"/>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200400" y="4724400"/>
            <a:ext cx="533400" cy="533400"/>
          </a:xfrm>
          <a:prstGeom prst="rect">
            <a:avLst/>
          </a:prstGeom>
        </p:spPr>
      </p:pic>
      <p:pic>
        <p:nvPicPr>
          <p:cNvPr id="98" name="Picture 97">
            <a:extLst>
              <a:ext uri="{FF2B5EF4-FFF2-40B4-BE49-F238E27FC236}">
                <a16:creationId xmlns:a16="http://schemas.microsoft.com/office/drawing/2014/main" id="{D21769C9-CE12-4953-A90D-A2E3A41EB09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62000" y="4724400"/>
            <a:ext cx="533400" cy="533400"/>
          </a:xfrm>
          <a:prstGeom prst="rect">
            <a:avLst/>
          </a:prstGeom>
        </p:spPr>
      </p:pic>
      <p:pic>
        <p:nvPicPr>
          <p:cNvPr id="100" name="Picture 99">
            <a:extLst>
              <a:ext uri="{FF2B5EF4-FFF2-40B4-BE49-F238E27FC236}">
                <a16:creationId xmlns:a16="http://schemas.microsoft.com/office/drawing/2014/main" id="{3E83E772-9187-4EF5-BD8C-2F1881AD2ADB}"/>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810000" y="4724400"/>
            <a:ext cx="533400" cy="533400"/>
          </a:xfrm>
          <a:prstGeom prst="rect">
            <a:avLst/>
          </a:prstGeom>
        </p:spPr>
      </p:pic>
      <p:pic>
        <p:nvPicPr>
          <p:cNvPr id="102" name="Picture 101">
            <a:extLst>
              <a:ext uri="{FF2B5EF4-FFF2-40B4-BE49-F238E27FC236}">
                <a16:creationId xmlns:a16="http://schemas.microsoft.com/office/drawing/2014/main" id="{2A2DFDFA-7566-4E8D-B504-9DE1BBFAAD26}"/>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52400" y="4724400"/>
            <a:ext cx="533400" cy="533400"/>
          </a:xfrm>
          <a:prstGeom prst="rect">
            <a:avLst/>
          </a:prstGeom>
        </p:spPr>
      </p:pic>
      <p:pic>
        <p:nvPicPr>
          <p:cNvPr id="104" name="Picture 103">
            <a:extLst>
              <a:ext uri="{FF2B5EF4-FFF2-40B4-BE49-F238E27FC236}">
                <a16:creationId xmlns:a16="http://schemas.microsoft.com/office/drawing/2014/main" id="{054341D4-7ADF-48B1-B20F-20830D394E09}"/>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981200" y="4114800"/>
            <a:ext cx="533400" cy="533400"/>
          </a:xfrm>
          <a:prstGeom prst="rect">
            <a:avLst/>
          </a:prstGeom>
        </p:spPr>
      </p:pic>
      <p:pic>
        <p:nvPicPr>
          <p:cNvPr id="106" name="Picture 105">
            <a:extLst>
              <a:ext uri="{FF2B5EF4-FFF2-40B4-BE49-F238E27FC236}">
                <a16:creationId xmlns:a16="http://schemas.microsoft.com/office/drawing/2014/main" id="{7C30F9AF-1731-43DD-95DE-E593CB815C6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590800" y="4114800"/>
            <a:ext cx="533400" cy="533400"/>
          </a:xfrm>
          <a:prstGeom prst="rect">
            <a:avLst/>
          </a:prstGeom>
        </p:spPr>
      </p:pic>
      <p:pic>
        <p:nvPicPr>
          <p:cNvPr id="108" name="Picture 107">
            <a:extLst>
              <a:ext uri="{FF2B5EF4-FFF2-40B4-BE49-F238E27FC236}">
                <a16:creationId xmlns:a16="http://schemas.microsoft.com/office/drawing/2014/main" id="{25F20D7C-498D-407F-A524-7FEABF185599}"/>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371600" y="4114800"/>
            <a:ext cx="533400" cy="533400"/>
          </a:xfrm>
          <a:prstGeom prst="rect">
            <a:avLst/>
          </a:prstGeom>
        </p:spPr>
      </p:pic>
      <p:pic>
        <p:nvPicPr>
          <p:cNvPr id="110" name="Picture 109">
            <a:extLst>
              <a:ext uri="{FF2B5EF4-FFF2-40B4-BE49-F238E27FC236}">
                <a16:creationId xmlns:a16="http://schemas.microsoft.com/office/drawing/2014/main" id="{3131BDC3-2E4E-44EE-8598-ADEF70C5D517}"/>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200400" y="4114800"/>
            <a:ext cx="533400" cy="533400"/>
          </a:xfrm>
          <a:prstGeom prst="rect">
            <a:avLst/>
          </a:prstGeom>
        </p:spPr>
      </p:pic>
      <p:pic>
        <p:nvPicPr>
          <p:cNvPr id="112" name="Picture 111">
            <a:extLst>
              <a:ext uri="{FF2B5EF4-FFF2-40B4-BE49-F238E27FC236}">
                <a16:creationId xmlns:a16="http://schemas.microsoft.com/office/drawing/2014/main" id="{56470471-2479-4787-B44C-BBA2DD5EA136}"/>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62000" y="4114800"/>
            <a:ext cx="533400" cy="533400"/>
          </a:xfrm>
          <a:prstGeom prst="rect">
            <a:avLst/>
          </a:prstGeom>
        </p:spPr>
      </p:pic>
      <p:pic>
        <p:nvPicPr>
          <p:cNvPr id="114" name="Picture 113">
            <a:extLst>
              <a:ext uri="{FF2B5EF4-FFF2-40B4-BE49-F238E27FC236}">
                <a16:creationId xmlns:a16="http://schemas.microsoft.com/office/drawing/2014/main" id="{83198310-BF71-4B60-B329-D581E0A9E704}"/>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810000" y="4114800"/>
            <a:ext cx="533400" cy="533400"/>
          </a:xfrm>
          <a:prstGeom prst="rect">
            <a:avLst/>
          </a:prstGeom>
        </p:spPr>
      </p:pic>
      <p:pic>
        <p:nvPicPr>
          <p:cNvPr id="116" name="Picture 115">
            <a:extLst>
              <a:ext uri="{FF2B5EF4-FFF2-40B4-BE49-F238E27FC236}">
                <a16:creationId xmlns:a16="http://schemas.microsoft.com/office/drawing/2014/main" id="{9CBC1C29-913E-4BFD-B5B3-519BA8BB9EC5}"/>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52400" y="4114800"/>
            <a:ext cx="533400" cy="533400"/>
          </a:xfrm>
          <a:prstGeom prst="rect">
            <a:avLst/>
          </a:prstGeom>
        </p:spPr>
      </p:pic>
      <p:pic>
        <p:nvPicPr>
          <p:cNvPr id="118" name="Picture 117">
            <a:extLst>
              <a:ext uri="{FF2B5EF4-FFF2-40B4-BE49-F238E27FC236}">
                <a16:creationId xmlns:a16="http://schemas.microsoft.com/office/drawing/2014/main" id="{9D8C7CFF-5962-4A8B-B5FF-35A29F38E61B}"/>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981200" y="3505200"/>
            <a:ext cx="533400" cy="533400"/>
          </a:xfrm>
          <a:prstGeom prst="rect">
            <a:avLst/>
          </a:prstGeom>
        </p:spPr>
      </p:pic>
      <p:pic>
        <p:nvPicPr>
          <p:cNvPr id="120" name="Picture 119">
            <a:extLst>
              <a:ext uri="{FF2B5EF4-FFF2-40B4-BE49-F238E27FC236}">
                <a16:creationId xmlns:a16="http://schemas.microsoft.com/office/drawing/2014/main" id="{C33160E7-6611-4369-9955-08F2F1C85749}"/>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590800" y="3505200"/>
            <a:ext cx="533400" cy="533400"/>
          </a:xfrm>
          <a:prstGeom prst="rect">
            <a:avLst/>
          </a:prstGeom>
        </p:spPr>
      </p:pic>
      <p:pic>
        <p:nvPicPr>
          <p:cNvPr id="122" name="Picture 121">
            <a:extLst>
              <a:ext uri="{FF2B5EF4-FFF2-40B4-BE49-F238E27FC236}">
                <a16:creationId xmlns:a16="http://schemas.microsoft.com/office/drawing/2014/main" id="{54B0EDCC-8BF1-4811-98A9-E59036D80D17}"/>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200400" y="3505200"/>
            <a:ext cx="533400" cy="533400"/>
          </a:xfrm>
          <a:prstGeom prst="rect">
            <a:avLst/>
          </a:prstGeom>
        </p:spPr>
      </p:pic>
      <p:pic>
        <p:nvPicPr>
          <p:cNvPr id="124" name="Picture 123">
            <a:extLst>
              <a:ext uri="{FF2B5EF4-FFF2-40B4-BE49-F238E27FC236}">
                <a16:creationId xmlns:a16="http://schemas.microsoft.com/office/drawing/2014/main" id="{C3433948-49A1-42C1-82C5-0955DD0FF276}"/>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3810000" y="3505200"/>
            <a:ext cx="533400" cy="533400"/>
          </a:xfrm>
          <a:prstGeom prst="rect">
            <a:avLst/>
          </a:prstGeom>
        </p:spPr>
      </p:pic>
      <p:pic>
        <p:nvPicPr>
          <p:cNvPr id="126" name="Picture 125">
            <a:extLst>
              <a:ext uri="{FF2B5EF4-FFF2-40B4-BE49-F238E27FC236}">
                <a16:creationId xmlns:a16="http://schemas.microsoft.com/office/drawing/2014/main" id="{0FD570EF-6BC1-4EE0-8563-569C318A0E44}"/>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371600" y="3505200"/>
            <a:ext cx="533400" cy="533400"/>
          </a:xfrm>
          <a:prstGeom prst="rect">
            <a:avLst/>
          </a:prstGeom>
        </p:spPr>
      </p:pic>
      <p:pic>
        <p:nvPicPr>
          <p:cNvPr id="128" name="Picture 127">
            <a:extLst>
              <a:ext uri="{FF2B5EF4-FFF2-40B4-BE49-F238E27FC236}">
                <a16:creationId xmlns:a16="http://schemas.microsoft.com/office/drawing/2014/main" id="{C9C7034D-4897-41EB-8379-A49C9F76B0BB}"/>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62000" y="3505200"/>
            <a:ext cx="533400" cy="533400"/>
          </a:xfrm>
          <a:prstGeom prst="rect">
            <a:avLst/>
          </a:prstGeom>
        </p:spPr>
      </p:pic>
      <p:pic>
        <p:nvPicPr>
          <p:cNvPr id="130" name="Picture 129">
            <a:extLst>
              <a:ext uri="{FF2B5EF4-FFF2-40B4-BE49-F238E27FC236}">
                <a16:creationId xmlns:a16="http://schemas.microsoft.com/office/drawing/2014/main" id="{ABFC2379-2857-45E8-B467-93E3821C7F74}"/>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52400" y="3505200"/>
            <a:ext cx="533400" cy="533400"/>
          </a:xfrm>
          <a:prstGeom prst="rect">
            <a:avLst/>
          </a:prstGeom>
        </p:spPr>
      </p:pic>
      <p:pic>
        <p:nvPicPr>
          <p:cNvPr id="132" name="Picture 131">
            <a:extLst>
              <a:ext uri="{FF2B5EF4-FFF2-40B4-BE49-F238E27FC236}">
                <a16:creationId xmlns:a16="http://schemas.microsoft.com/office/drawing/2014/main" id="{4E56A94D-7917-43B5-8476-11869F6B279A}"/>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981200" y="2895600"/>
            <a:ext cx="533400" cy="533400"/>
          </a:xfrm>
          <a:prstGeom prst="rect">
            <a:avLst/>
          </a:prstGeom>
        </p:spPr>
      </p:pic>
      <p:pic>
        <p:nvPicPr>
          <p:cNvPr id="134" name="Picture 133">
            <a:extLst>
              <a:ext uri="{FF2B5EF4-FFF2-40B4-BE49-F238E27FC236}">
                <a16:creationId xmlns:a16="http://schemas.microsoft.com/office/drawing/2014/main" id="{EABAA6E5-8ED3-4F74-850D-3D452F4E767A}"/>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2590800" y="2895600"/>
            <a:ext cx="533400" cy="533400"/>
          </a:xfrm>
          <a:prstGeom prst="rect">
            <a:avLst/>
          </a:prstGeom>
        </p:spPr>
      </p:pic>
      <p:pic>
        <p:nvPicPr>
          <p:cNvPr id="136" name="Picture 135">
            <a:extLst>
              <a:ext uri="{FF2B5EF4-FFF2-40B4-BE49-F238E27FC236}">
                <a16:creationId xmlns:a16="http://schemas.microsoft.com/office/drawing/2014/main" id="{9E05C536-B5FA-4FBB-B358-3EA9BBF2C15A}"/>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3200400" y="2895600"/>
            <a:ext cx="533400" cy="533400"/>
          </a:xfrm>
          <a:prstGeom prst="rect">
            <a:avLst/>
          </a:prstGeom>
        </p:spPr>
      </p:pic>
      <p:pic>
        <p:nvPicPr>
          <p:cNvPr id="138" name="Picture 137">
            <a:extLst>
              <a:ext uri="{FF2B5EF4-FFF2-40B4-BE49-F238E27FC236}">
                <a16:creationId xmlns:a16="http://schemas.microsoft.com/office/drawing/2014/main" id="{0E0AF260-DA52-44CD-A94A-7E6A22937871}"/>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3810000" y="2895600"/>
            <a:ext cx="533400" cy="533400"/>
          </a:xfrm>
          <a:prstGeom prst="rect">
            <a:avLst/>
          </a:prstGeom>
        </p:spPr>
      </p:pic>
      <p:pic>
        <p:nvPicPr>
          <p:cNvPr id="140" name="Picture 139">
            <a:extLst>
              <a:ext uri="{FF2B5EF4-FFF2-40B4-BE49-F238E27FC236}">
                <a16:creationId xmlns:a16="http://schemas.microsoft.com/office/drawing/2014/main" id="{426153BA-1DAC-4F2C-B145-B34F0E6F3E0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371600" y="2895600"/>
            <a:ext cx="533400" cy="533400"/>
          </a:xfrm>
          <a:prstGeom prst="rect">
            <a:avLst/>
          </a:prstGeom>
        </p:spPr>
      </p:pic>
      <p:pic>
        <p:nvPicPr>
          <p:cNvPr id="142" name="Picture 141">
            <a:extLst>
              <a:ext uri="{FF2B5EF4-FFF2-40B4-BE49-F238E27FC236}">
                <a16:creationId xmlns:a16="http://schemas.microsoft.com/office/drawing/2014/main" id="{68BCE434-7BAE-4687-8F7D-A0FA28E8C6B7}"/>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762000" y="2895600"/>
            <a:ext cx="533400" cy="533400"/>
          </a:xfrm>
          <a:prstGeom prst="rect">
            <a:avLst/>
          </a:prstGeom>
        </p:spPr>
      </p:pic>
      <p:pic>
        <p:nvPicPr>
          <p:cNvPr id="144" name="Picture 143">
            <a:extLst>
              <a:ext uri="{FF2B5EF4-FFF2-40B4-BE49-F238E27FC236}">
                <a16:creationId xmlns:a16="http://schemas.microsoft.com/office/drawing/2014/main" id="{B0757334-A94A-43EC-A2DD-163BAE4BE592}"/>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52400" y="2895600"/>
            <a:ext cx="533400" cy="533400"/>
          </a:xfrm>
          <a:prstGeom prst="rect">
            <a:avLst/>
          </a:prstGeom>
        </p:spPr>
      </p:pic>
      <p:pic>
        <p:nvPicPr>
          <p:cNvPr id="146" name="Picture 145">
            <a:extLst>
              <a:ext uri="{FF2B5EF4-FFF2-40B4-BE49-F238E27FC236}">
                <a16:creationId xmlns:a16="http://schemas.microsoft.com/office/drawing/2014/main" id="{2624F494-BA98-4929-AA66-A84D179E8628}"/>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810000" y="2286000"/>
            <a:ext cx="533400" cy="533400"/>
          </a:xfrm>
          <a:prstGeom prst="rect">
            <a:avLst/>
          </a:prstGeom>
        </p:spPr>
      </p:pic>
      <p:pic>
        <p:nvPicPr>
          <p:cNvPr id="148" name="Picture 147">
            <a:extLst>
              <a:ext uri="{FF2B5EF4-FFF2-40B4-BE49-F238E27FC236}">
                <a16:creationId xmlns:a16="http://schemas.microsoft.com/office/drawing/2014/main" id="{04D2C44B-1800-4E1C-BFF9-D182FFC3C8D2}"/>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200400" y="2286000"/>
            <a:ext cx="533400" cy="533400"/>
          </a:xfrm>
          <a:prstGeom prst="rect">
            <a:avLst/>
          </a:prstGeom>
        </p:spPr>
      </p:pic>
      <p:pic>
        <p:nvPicPr>
          <p:cNvPr id="150" name="Picture 149">
            <a:extLst>
              <a:ext uri="{FF2B5EF4-FFF2-40B4-BE49-F238E27FC236}">
                <a16:creationId xmlns:a16="http://schemas.microsoft.com/office/drawing/2014/main" id="{D7FD7AEC-0045-4263-9425-C8C964BC1719}"/>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590800" y="2286000"/>
            <a:ext cx="533400" cy="533400"/>
          </a:xfrm>
          <a:prstGeom prst="rect">
            <a:avLst/>
          </a:prstGeom>
        </p:spPr>
      </p:pic>
      <p:pic>
        <p:nvPicPr>
          <p:cNvPr id="152" name="Picture 151">
            <a:extLst>
              <a:ext uri="{FF2B5EF4-FFF2-40B4-BE49-F238E27FC236}">
                <a16:creationId xmlns:a16="http://schemas.microsoft.com/office/drawing/2014/main" id="{787AD72F-F6D6-4B95-B1F6-75D68221AEA1}"/>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1981200" y="2286000"/>
            <a:ext cx="533400" cy="533400"/>
          </a:xfrm>
          <a:prstGeom prst="rect">
            <a:avLst/>
          </a:prstGeom>
        </p:spPr>
      </p:pic>
      <p:pic>
        <p:nvPicPr>
          <p:cNvPr id="154" name="Picture 153">
            <a:extLst>
              <a:ext uri="{FF2B5EF4-FFF2-40B4-BE49-F238E27FC236}">
                <a16:creationId xmlns:a16="http://schemas.microsoft.com/office/drawing/2014/main" id="{9552347E-46C1-4190-AC24-DC7CFEEC2BB0}"/>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371600" y="2286000"/>
            <a:ext cx="533400" cy="533400"/>
          </a:xfrm>
          <a:prstGeom prst="rect">
            <a:avLst/>
          </a:prstGeom>
        </p:spPr>
      </p:pic>
      <p:pic>
        <p:nvPicPr>
          <p:cNvPr id="156" name="Picture 155">
            <a:extLst>
              <a:ext uri="{FF2B5EF4-FFF2-40B4-BE49-F238E27FC236}">
                <a16:creationId xmlns:a16="http://schemas.microsoft.com/office/drawing/2014/main" id="{2141ABBE-E735-4AD1-8DF7-360B88C5BC73}"/>
              </a:ext>
            </a:extLst>
          </p:cNvPr>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62000" y="2286000"/>
            <a:ext cx="533400" cy="533400"/>
          </a:xfrm>
          <a:prstGeom prst="rect">
            <a:avLst/>
          </a:prstGeom>
        </p:spPr>
      </p:pic>
      <p:pic>
        <p:nvPicPr>
          <p:cNvPr id="158" name="Picture 157">
            <a:extLst>
              <a:ext uri="{FF2B5EF4-FFF2-40B4-BE49-F238E27FC236}">
                <a16:creationId xmlns:a16="http://schemas.microsoft.com/office/drawing/2014/main" id="{4123030D-82D2-4824-BB29-FB4ADB9D9414}"/>
              </a:ext>
            </a:extLst>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152400" y="2286000"/>
            <a:ext cx="533400" cy="533400"/>
          </a:xfrm>
          <a:prstGeom prst="rect">
            <a:avLst/>
          </a:prstGeom>
        </p:spPr>
      </p:pic>
      <p:pic>
        <p:nvPicPr>
          <p:cNvPr id="160" name="Picture 159">
            <a:extLst>
              <a:ext uri="{FF2B5EF4-FFF2-40B4-BE49-F238E27FC236}">
                <a16:creationId xmlns:a16="http://schemas.microsoft.com/office/drawing/2014/main" id="{84850A34-FB78-4054-9F30-E0001B4A7724}"/>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3810000" y="1676400"/>
            <a:ext cx="533400" cy="533400"/>
          </a:xfrm>
          <a:prstGeom prst="rect">
            <a:avLst/>
          </a:prstGeom>
        </p:spPr>
      </p:pic>
      <p:pic>
        <p:nvPicPr>
          <p:cNvPr id="162" name="Picture 161">
            <a:extLst>
              <a:ext uri="{FF2B5EF4-FFF2-40B4-BE49-F238E27FC236}">
                <a16:creationId xmlns:a16="http://schemas.microsoft.com/office/drawing/2014/main" id="{5502C922-9C3D-493A-A1BD-A6E71148E139}"/>
              </a:ext>
            </a:extLst>
          </p:cNvPr>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152400" y="1676400"/>
            <a:ext cx="533400" cy="533400"/>
          </a:xfrm>
          <a:prstGeom prst="rect">
            <a:avLst/>
          </a:prstGeom>
        </p:spPr>
      </p:pic>
      <p:pic>
        <p:nvPicPr>
          <p:cNvPr id="164" name="Picture 163">
            <a:extLst>
              <a:ext uri="{FF2B5EF4-FFF2-40B4-BE49-F238E27FC236}">
                <a16:creationId xmlns:a16="http://schemas.microsoft.com/office/drawing/2014/main" id="{0B44759B-3D8A-43B9-8CA5-2EE565335AAD}"/>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762000" y="1676400"/>
            <a:ext cx="533400" cy="533400"/>
          </a:xfrm>
          <a:prstGeom prst="rect">
            <a:avLst/>
          </a:prstGeom>
        </p:spPr>
      </p:pic>
      <p:pic>
        <p:nvPicPr>
          <p:cNvPr id="166" name="Picture 165">
            <a:extLst>
              <a:ext uri="{FF2B5EF4-FFF2-40B4-BE49-F238E27FC236}">
                <a16:creationId xmlns:a16="http://schemas.microsoft.com/office/drawing/2014/main" id="{A4D31FEC-9FBF-4477-9B8A-8E88A4818D33}"/>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371600" y="1676400"/>
            <a:ext cx="533400" cy="533400"/>
          </a:xfrm>
          <a:prstGeom prst="rect">
            <a:avLst/>
          </a:prstGeom>
        </p:spPr>
      </p:pic>
      <p:pic>
        <p:nvPicPr>
          <p:cNvPr id="168" name="Picture 167">
            <a:extLst>
              <a:ext uri="{FF2B5EF4-FFF2-40B4-BE49-F238E27FC236}">
                <a16:creationId xmlns:a16="http://schemas.microsoft.com/office/drawing/2014/main" id="{B729279E-B5D0-4D0F-8655-457DD97D05FB}"/>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1981200" y="1676400"/>
            <a:ext cx="533400" cy="533400"/>
          </a:xfrm>
          <a:prstGeom prst="rect">
            <a:avLst/>
          </a:prstGeom>
        </p:spPr>
      </p:pic>
      <p:pic>
        <p:nvPicPr>
          <p:cNvPr id="170" name="Picture 169">
            <a:extLst>
              <a:ext uri="{FF2B5EF4-FFF2-40B4-BE49-F238E27FC236}">
                <a16:creationId xmlns:a16="http://schemas.microsoft.com/office/drawing/2014/main" id="{5A2DC829-46E3-4929-8917-7EB13F2740D1}"/>
              </a:ext>
            </a:extLst>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2590800" y="1676400"/>
            <a:ext cx="533400" cy="533400"/>
          </a:xfrm>
          <a:prstGeom prst="rect">
            <a:avLst/>
          </a:prstGeom>
        </p:spPr>
      </p:pic>
      <p:pic>
        <p:nvPicPr>
          <p:cNvPr id="172" name="Picture 171">
            <a:extLst>
              <a:ext uri="{FF2B5EF4-FFF2-40B4-BE49-F238E27FC236}">
                <a16:creationId xmlns:a16="http://schemas.microsoft.com/office/drawing/2014/main" id="{0F3827AF-45AF-4A1F-A16C-C6E1FB5B20BF}"/>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3200400" y="1676400"/>
            <a:ext cx="533400" cy="533400"/>
          </a:xfrm>
          <a:prstGeom prst="rect">
            <a:avLst/>
          </a:prstGeom>
        </p:spPr>
      </p:pic>
      <p:sp>
        <p:nvSpPr>
          <p:cNvPr id="173" name="TextBox 172">
            <a:extLst>
              <a:ext uri="{FF2B5EF4-FFF2-40B4-BE49-F238E27FC236}">
                <a16:creationId xmlns:a16="http://schemas.microsoft.com/office/drawing/2014/main" id="{47979004-28FB-45E8-B25B-74BB35D9A8B2}"/>
              </a:ext>
            </a:extLst>
          </p:cNvPr>
          <p:cNvSpPr txBox="1"/>
          <p:nvPr/>
        </p:nvSpPr>
        <p:spPr>
          <a:xfrm>
            <a:off x="152400" y="5391090"/>
            <a:ext cx="4267200" cy="400110"/>
          </a:xfrm>
          <a:prstGeom prst="rect">
            <a:avLst/>
          </a:prstGeom>
          <a:noFill/>
        </p:spPr>
        <p:txBody>
          <a:bodyPr wrap="square" rtlCol="0">
            <a:spAutoFit/>
          </a:bodyPr>
          <a:lstStyle/>
          <a:p>
            <a:r>
              <a:rPr lang="en-US" sz="2000" dirty="0"/>
              <a:t>Results from version ???, epochs 95-99.</a:t>
            </a:r>
          </a:p>
        </p:txBody>
      </p:sp>
      <p:sp>
        <p:nvSpPr>
          <p:cNvPr id="89" name="TextBox 88">
            <a:extLst>
              <a:ext uri="{FF2B5EF4-FFF2-40B4-BE49-F238E27FC236}">
                <a16:creationId xmlns:a16="http://schemas.microsoft.com/office/drawing/2014/main" id="{BEEB95EE-860D-4133-8D0D-C556C11FF9B4}"/>
              </a:ext>
            </a:extLst>
          </p:cNvPr>
          <p:cNvSpPr txBox="1"/>
          <p:nvPr/>
        </p:nvSpPr>
        <p:spPr>
          <a:xfrm>
            <a:off x="2743200" y="6076890"/>
            <a:ext cx="4267200" cy="400110"/>
          </a:xfrm>
          <a:prstGeom prst="rect">
            <a:avLst/>
          </a:prstGeom>
          <a:noFill/>
        </p:spPr>
        <p:txBody>
          <a:bodyPr wrap="square" rtlCol="0">
            <a:spAutoFit/>
          </a:bodyPr>
          <a:lstStyle/>
          <a:p>
            <a:r>
              <a:rPr lang="en-US" sz="2000" dirty="0"/>
              <a:t>Which results look better to you?</a:t>
            </a:r>
          </a:p>
        </p:txBody>
      </p:sp>
      <p:sp>
        <p:nvSpPr>
          <p:cNvPr id="93" name="Slide Number Placeholder 3">
            <a:extLst>
              <a:ext uri="{FF2B5EF4-FFF2-40B4-BE49-F238E27FC236}">
                <a16:creationId xmlns:a16="http://schemas.microsoft.com/office/drawing/2014/main" id="{F966D230-B5BA-4D75-8F4D-D9D5BA631AA9}"/>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1088375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Rounded Corners 174">
            <a:extLst>
              <a:ext uri="{FF2B5EF4-FFF2-40B4-BE49-F238E27FC236}">
                <a16:creationId xmlns:a16="http://schemas.microsoft.com/office/drawing/2014/main" id="{9D863591-E01D-4A3F-97A9-EE55F4FCFCCA}"/>
              </a:ext>
            </a:extLst>
          </p:cNvPr>
          <p:cNvSpPr/>
          <p:nvPr/>
        </p:nvSpPr>
        <p:spPr>
          <a:xfrm>
            <a:off x="47244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A9A97060-45CB-4657-8C56-417A5392C03C}"/>
              </a:ext>
            </a:extLst>
          </p:cNvPr>
          <p:cNvSpPr/>
          <p:nvPr/>
        </p:nvSpPr>
        <p:spPr>
          <a:xfrm>
            <a:off x="762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84555-3B95-4DDB-A223-6A038B1208A2}"/>
              </a:ext>
            </a:extLst>
          </p:cNvPr>
          <p:cNvSpPr>
            <a:spLocks noGrp="1"/>
          </p:cNvSpPr>
          <p:nvPr>
            <p:ph type="title"/>
          </p:nvPr>
        </p:nvSpPr>
        <p:spPr>
          <a:xfrm>
            <a:off x="304800" y="212725"/>
            <a:ext cx="8382000" cy="1006475"/>
          </a:xfrm>
        </p:spPr>
        <p:txBody>
          <a:bodyPr>
            <a:noAutofit/>
          </a:bodyPr>
          <a:lstStyle/>
          <a:p>
            <a:r>
              <a:rPr lang="en-US" dirty="0"/>
              <a:t>Results: GAN Version 1 vs. Version 2</a:t>
            </a:r>
          </a:p>
        </p:txBody>
      </p:sp>
      <p:pic>
        <p:nvPicPr>
          <p:cNvPr id="5" name="Picture 4">
            <a:extLst>
              <a:ext uri="{FF2B5EF4-FFF2-40B4-BE49-F238E27FC236}">
                <a16:creationId xmlns:a16="http://schemas.microsoft.com/office/drawing/2014/main" id="{F85CBE1D-949B-4AEB-BDE0-6037DFEB3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724400"/>
            <a:ext cx="533400" cy="533400"/>
          </a:xfrm>
          <a:prstGeom prst="rect">
            <a:avLst/>
          </a:prstGeom>
        </p:spPr>
      </p:pic>
      <p:pic>
        <p:nvPicPr>
          <p:cNvPr id="7" name="Picture 6">
            <a:extLst>
              <a:ext uri="{FF2B5EF4-FFF2-40B4-BE49-F238E27FC236}">
                <a16:creationId xmlns:a16="http://schemas.microsoft.com/office/drawing/2014/main" id="{0C642B91-FC01-419E-A2FB-CD6D426F3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4724400"/>
            <a:ext cx="533400" cy="533400"/>
          </a:xfrm>
          <a:prstGeom prst="rect">
            <a:avLst/>
          </a:prstGeom>
        </p:spPr>
      </p:pic>
      <p:pic>
        <p:nvPicPr>
          <p:cNvPr id="9" name="Picture 8">
            <a:extLst>
              <a:ext uri="{FF2B5EF4-FFF2-40B4-BE49-F238E27FC236}">
                <a16:creationId xmlns:a16="http://schemas.microsoft.com/office/drawing/2014/main" id="{420092A4-8149-49E7-A862-EBC901642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4724400"/>
            <a:ext cx="533400" cy="533400"/>
          </a:xfrm>
          <a:prstGeom prst="rect">
            <a:avLst/>
          </a:prstGeom>
        </p:spPr>
      </p:pic>
      <p:pic>
        <p:nvPicPr>
          <p:cNvPr id="11" name="Picture 10">
            <a:extLst>
              <a:ext uri="{FF2B5EF4-FFF2-40B4-BE49-F238E27FC236}">
                <a16:creationId xmlns:a16="http://schemas.microsoft.com/office/drawing/2014/main" id="{999EAF6C-E479-48C1-865B-A9788C134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724400"/>
            <a:ext cx="533400" cy="533400"/>
          </a:xfrm>
          <a:prstGeom prst="rect">
            <a:avLst/>
          </a:prstGeom>
        </p:spPr>
      </p:pic>
      <p:pic>
        <p:nvPicPr>
          <p:cNvPr id="13" name="Picture 12">
            <a:extLst>
              <a:ext uri="{FF2B5EF4-FFF2-40B4-BE49-F238E27FC236}">
                <a16:creationId xmlns:a16="http://schemas.microsoft.com/office/drawing/2014/main" id="{0208438D-A6EE-4F9E-94BB-1187504C2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4724400"/>
            <a:ext cx="533400" cy="533400"/>
          </a:xfrm>
          <a:prstGeom prst="rect">
            <a:avLst/>
          </a:prstGeom>
        </p:spPr>
      </p:pic>
      <p:pic>
        <p:nvPicPr>
          <p:cNvPr id="15" name="Picture 14">
            <a:extLst>
              <a:ext uri="{FF2B5EF4-FFF2-40B4-BE49-F238E27FC236}">
                <a16:creationId xmlns:a16="http://schemas.microsoft.com/office/drawing/2014/main" id="{CA870807-0467-47AA-8104-25542B9F5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4114800"/>
            <a:ext cx="533400" cy="533400"/>
          </a:xfrm>
          <a:prstGeom prst="rect">
            <a:avLst/>
          </a:prstGeom>
        </p:spPr>
      </p:pic>
      <p:pic>
        <p:nvPicPr>
          <p:cNvPr id="17" name="Picture 16">
            <a:extLst>
              <a:ext uri="{FF2B5EF4-FFF2-40B4-BE49-F238E27FC236}">
                <a16:creationId xmlns:a16="http://schemas.microsoft.com/office/drawing/2014/main" id="{0A024AF7-81AE-4121-82B4-3F5FF035C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4114800"/>
            <a:ext cx="533400" cy="533400"/>
          </a:xfrm>
          <a:prstGeom prst="rect">
            <a:avLst/>
          </a:prstGeom>
        </p:spPr>
      </p:pic>
      <p:pic>
        <p:nvPicPr>
          <p:cNvPr id="19" name="Picture 18">
            <a:extLst>
              <a:ext uri="{FF2B5EF4-FFF2-40B4-BE49-F238E27FC236}">
                <a16:creationId xmlns:a16="http://schemas.microsoft.com/office/drawing/2014/main" id="{D7932D17-58DF-4ACD-A163-C59E76A8E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4114800"/>
            <a:ext cx="533400" cy="533400"/>
          </a:xfrm>
          <a:prstGeom prst="rect">
            <a:avLst/>
          </a:prstGeom>
        </p:spPr>
      </p:pic>
      <p:pic>
        <p:nvPicPr>
          <p:cNvPr id="21" name="Picture 20">
            <a:extLst>
              <a:ext uri="{FF2B5EF4-FFF2-40B4-BE49-F238E27FC236}">
                <a16:creationId xmlns:a16="http://schemas.microsoft.com/office/drawing/2014/main" id="{F95DB906-DD8A-4B16-A3A2-D7F6FF4FED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600" y="4114800"/>
            <a:ext cx="533400" cy="533400"/>
          </a:xfrm>
          <a:prstGeom prst="rect">
            <a:avLst/>
          </a:prstGeom>
        </p:spPr>
      </p:pic>
      <p:pic>
        <p:nvPicPr>
          <p:cNvPr id="23" name="Picture 22">
            <a:extLst>
              <a:ext uri="{FF2B5EF4-FFF2-40B4-BE49-F238E27FC236}">
                <a16:creationId xmlns:a16="http://schemas.microsoft.com/office/drawing/2014/main" id="{AEB624D7-A009-4F67-BC1E-02825E3F23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58200" y="4114800"/>
            <a:ext cx="533400" cy="533400"/>
          </a:xfrm>
          <a:prstGeom prst="rect">
            <a:avLst/>
          </a:prstGeom>
        </p:spPr>
      </p:pic>
      <p:pic>
        <p:nvPicPr>
          <p:cNvPr id="25" name="Picture 24">
            <a:extLst>
              <a:ext uri="{FF2B5EF4-FFF2-40B4-BE49-F238E27FC236}">
                <a16:creationId xmlns:a16="http://schemas.microsoft.com/office/drawing/2014/main" id="{E317D11A-6C54-4C81-A44A-1A74EBE9F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10200" y="4114800"/>
            <a:ext cx="533400" cy="533400"/>
          </a:xfrm>
          <a:prstGeom prst="rect">
            <a:avLst/>
          </a:prstGeom>
        </p:spPr>
      </p:pic>
      <p:pic>
        <p:nvPicPr>
          <p:cNvPr id="27" name="Picture 26">
            <a:extLst>
              <a:ext uri="{FF2B5EF4-FFF2-40B4-BE49-F238E27FC236}">
                <a16:creationId xmlns:a16="http://schemas.microsoft.com/office/drawing/2014/main" id="{AA00F8C1-122E-4B72-BA99-29F0A647BF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00600" y="4114800"/>
            <a:ext cx="533400" cy="533400"/>
          </a:xfrm>
          <a:prstGeom prst="rect">
            <a:avLst/>
          </a:prstGeom>
        </p:spPr>
      </p:pic>
      <p:pic>
        <p:nvPicPr>
          <p:cNvPr id="29" name="Picture 28">
            <a:extLst>
              <a:ext uri="{FF2B5EF4-FFF2-40B4-BE49-F238E27FC236}">
                <a16:creationId xmlns:a16="http://schemas.microsoft.com/office/drawing/2014/main" id="{22C70E25-3520-4DAD-9A4B-9F6BA3032B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9800" y="3505200"/>
            <a:ext cx="533400" cy="533400"/>
          </a:xfrm>
          <a:prstGeom prst="rect">
            <a:avLst/>
          </a:prstGeom>
        </p:spPr>
      </p:pic>
      <p:pic>
        <p:nvPicPr>
          <p:cNvPr id="31" name="Picture 30">
            <a:extLst>
              <a:ext uri="{FF2B5EF4-FFF2-40B4-BE49-F238E27FC236}">
                <a16:creationId xmlns:a16="http://schemas.microsoft.com/office/drawing/2014/main" id="{D5632368-19BD-4353-8DFA-89674E50A2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9000" y="3505200"/>
            <a:ext cx="533400" cy="533400"/>
          </a:xfrm>
          <a:prstGeom prst="rect">
            <a:avLst/>
          </a:prstGeom>
        </p:spPr>
      </p:pic>
      <p:pic>
        <p:nvPicPr>
          <p:cNvPr id="33" name="Picture 32">
            <a:extLst>
              <a:ext uri="{FF2B5EF4-FFF2-40B4-BE49-F238E27FC236}">
                <a16:creationId xmlns:a16="http://schemas.microsoft.com/office/drawing/2014/main" id="{FD7E53C0-7B01-4456-BDB8-226E17FE67B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48600" y="3505200"/>
            <a:ext cx="533400" cy="533400"/>
          </a:xfrm>
          <a:prstGeom prst="rect">
            <a:avLst/>
          </a:prstGeom>
        </p:spPr>
      </p:pic>
      <p:pic>
        <p:nvPicPr>
          <p:cNvPr id="35" name="Picture 34">
            <a:extLst>
              <a:ext uri="{FF2B5EF4-FFF2-40B4-BE49-F238E27FC236}">
                <a16:creationId xmlns:a16="http://schemas.microsoft.com/office/drawing/2014/main" id="{2EA76B21-B7F0-4286-8BEE-638F5C4C861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58200" y="3505200"/>
            <a:ext cx="533400" cy="533400"/>
          </a:xfrm>
          <a:prstGeom prst="rect">
            <a:avLst/>
          </a:prstGeom>
        </p:spPr>
      </p:pic>
      <p:pic>
        <p:nvPicPr>
          <p:cNvPr id="37" name="Picture 36">
            <a:extLst>
              <a:ext uri="{FF2B5EF4-FFF2-40B4-BE49-F238E27FC236}">
                <a16:creationId xmlns:a16="http://schemas.microsoft.com/office/drawing/2014/main" id="{45890D98-7FEA-4805-8558-2981D60250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29400" y="3505200"/>
            <a:ext cx="533400" cy="533400"/>
          </a:xfrm>
          <a:prstGeom prst="rect">
            <a:avLst/>
          </a:prstGeom>
        </p:spPr>
      </p:pic>
      <p:pic>
        <p:nvPicPr>
          <p:cNvPr id="39" name="Picture 38">
            <a:extLst>
              <a:ext uri="{FF2B5EF4-FFF2-40B4-BE49-F238E27FC236}">
                <a16:creationId xmlns:a16="http://schemas.microsoft.com/office/drawing/2014/main" id="{89E389E9-5815-49F9-8B91-102120B840B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10200" y="3505200"/>
            <a:ext cx="533400" cy="533400"/>
          </a:xfrm>
          <a:prstGeom prst="rect">
            <a:avLst/>
          </a:prstGeom>
        </p:spPr>
      </p:pic>
      <p:pic>
        <p:nvPicPr>
          <p:cNvPr id="41" name="Picture 40">
            <a:extLst>
              <a:ext uri="{FF2B5EF4-FFF2-40B4-BE49-F238E27FC236}">
                <a16:creationId xmlns:a16="http://schemas.microsoft.com/office/drawing/2014/main" id="{2C47A674-11E0-486B-9BAB-06EEF04270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00600" y="3505200"/>
            <a:ext cx="533400" cy="533400"/>
          </a:xfrm>
          <a:prstGeom prst="rect">
            <a:avLst/>
          </a:prstGeom>
        </p:spPr>
      </p:pic>
      <p:pic>
        <p:nvPicPr>
          <p:cNvPr id="43" name="Picture 42">
            <a:extLst>
              <a:ext uri="{FF2B5EF4-FFF2-40B4-BE49-F238E27FC236}">
                <a16:creationId xmlns:a16="http://schemas.microsoft.com/office/drawing/2014/main" id="{6D2B9F41-BED6-458B-A592-EEA31793B65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19800" y="2895600"/>
            <a:ext cx="533400" cy="533400"/>
          </a:xfrm>
          <a:prstGeom prst="rect">
            <a:avLst/>
          </a:prstGeom>
        </p:spPr>
      </p:pic>
      <p:pic>
        <p:nvPicPr>
          <p:cNvPr id="45" name="Picture 44">
            <a:extLst>
              <a:ext uri="{FF2B5EF4-FFF2-40B4-BE49-F238E27FC236}">
                <a16:creationId xmlns:a16="http://schemas.microsoft.com/office/drawing/2014/main" id="{DA42C5AA-3460-40AB-86AF-7A7B1DCBB3E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29400" y="2895600"/>
            <a:ext cx="533400" cy="533400"/>
          </a:xfrm>
          <a:prstGeom prst="rect">
            <a:avLst/>
          </a:prstGeom>
        </p:spPr>
      </p:pic>
      <p:pic>
        <p:nvPicPr>
          <p:cNvPr id="47" name="Picture 46">
            <a:extLst>
              <a:ext uri="{FF2B5EF4-FFF2-40B4-BE49-F238E27FC236}">
                <a16:creationId xmlns:a16="http://schemas.microsoft.com/office/drawing/2014/main" id="{1413E82B-FAD2-4D56-8634-17CBC0382AD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239000" y="2895600"/>
            <a:ext cx="533400" cy="533400"/>
          </a:xfrm>
          <a:prstGeom prst="rect">
            <a:avLst/>
          </a:prstGeom>
        </p:spPr>
      </p:pic>
      <p:pic>
        <p:nvPicPr>
          <p:cNvPr id="49" name="Picture 48">
            <a:extLst>
              <a:ext uri="{FF2B5EF4-FFF2-40B4-BE49-F238E27FC236}">
                <a16:creationId xmlns:a16="http://schemas.microsoft.com/office/drawing/2014/main" id="{D22A2697-912D-4478-8C81-DC3E4EFD144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48600" y="2895600"/>
            <a:ext cx="533400" cy="533400"/>
          </a:xfrm>
          <a:prstGeom prst="rect">
            <a:avLst/>
          </a:prstGeom>
        </p:spPr>
      </p:pic>
      <p:pic>
        <p:nvPicPr>
          <p:cNvPr id="51" name="Picture 50">
            <a:extLst>
              <a:ext uri="{FF2B5EF4-FFF2-40B4-BE49-F238E27FC236}">
                <a16:creationId xmlns:a16="http://schemas.microsoft.com/office/drawing/2014/main" id="{1CAD863A-1383-4CEF-A0F4-0352DA098D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58200" y="2895600"/>
            <a:ext cx="533400" cy="533400"/>
          </a:xfrm>
          <a:prstGeom prst="rect">
            <a:avLst/>
          </a:prstGeom>
        </p:spPr>
      </p:pic>
      <p:pic>
        <p:nvPicPr>
          <p:cNvPr id="53" name="Picture 52">
            <a:extLst>
              <a:ext uri="{FF2B5EF4-FFF2-40B4-BE49-F238E27FC236}">
                <a16:creationId xmlns:a16="http://schemas.microsoft.com/office/drawing/2014/main" id="{DE59823B-A7A8-4682-939B-C4A040CB0EF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10200" y="2895600"/>
            <a:ext cx="533400" cy="533400"/>
          </a:xfrm>
          <a:prstGeom prst="rect">
            <a:avLst/>
          </a:prstGeom>
        </p:spPr>
      </p:pic>
      <p:pic>
        <p:nvPicPr>
          <p:cNvPr id="55" name="Picture 54">
            <a:extLst>
              <a:ext uri="{FF2B5EF4-FFF2-40B4-BE49-F238E27FC236}">
                <a16:creationId xmlns:a16="http://schemas.microsoft.com/office/drawing/2014/main" id="{04770E58-F83A-40A7-9781-F499B1E802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00600" y="2895600"/>
            <a:ext cx="533400" cy="533400"/>
          </a:xfrm>
          <a:prstGeom prst="rect">
            <a:avLst/>
          </a:prstGeom>
        </p:spPr>
      </p:pic>
      <p:pic>
        <p:nvPicPr>
          <p:cNvPr id="57" name="Picture 56">
            <a:extLst>
              <a:ext uri="{FF2B5EF4-FFF2-40B4-BE49-F238E27FC236}">
                <a16:creationId xmlns:a16="http://schemas.microsoft.com/office/drawing/2014/main" id="{87F6C62C-9393-46CA-8D6D-8805913FDF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019800" y="2286000"/>
            <a:ext cx="533400" cy="533400"/>
          </a:xfrm>
          <a:prstGeom prst="rect">
            <a:avLst/>
          </a:prstGeom>
        </p:spPr>
      </p:pic>
      <p:pic>
        <p:nvPicPr>
          <p:cNvPr id="59" name="Picture 58">
            <a:extLst>
              <a:ext uri="{FF2B5EF4-FFF2-40B4-BE49-F238E27FC236}">
                <a16:creationId xmlns:a16="http://schemas.microsoft.com/office/drawing/2014/main" id="{6B675A11-7F61-4B59-945A-6AF3E3D6B80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458200" y="2286000"/>
            <a:ext cx="533400" cy="533400"/>
          </a:xfrm>
          <a:prstGeom prst="rect">
            <a:avLst/>
          </a:prstGeom>
        </p:spPr>
      </p:pic>
      <p:pic>
        <p:nvPicPr>
          <p:cNvPr id="61" name="Picture 60">
            <a:extLst>
              <a:ext uri="{FF2B5EF4-FFF2-40B4-BE49-F238E27FC236}">
                <a16:creationId xmlns:a16="http://schemas.microsoft.com/office/drawing/2014/main" id="{4188F42A-953C-451C-8211-3391AFF1B55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48600" y="2286000"/>
            <a:ext cx="533400" cy="533400"/>
          </a:xfrm>
          <a:prstGeom prst="rect">
            <a:avLst/>
          </a:prstGeom>
        </p:spPr>
      </p:pic>
      <p:pic>
        <p:nvPicPr>
          <p:cNvPr id="63" name="Picture 62">
            <a:extLst>
              <a:ext uri="{FF2B5EF4-FFF2-40B4-BE49-F238E27FC236}">
                <a16:creationId xmlns:a16="http://schemas.microsoft.com/office/drawing/2014/main" id="{6008B92F-E6C6-436D-B59D-CDF50EABDC97}"/>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39000" y="2286000"/>
            <a:ext cx="533400" cy="533400"/>
          </a:xfrm>
          <a:prstGeom prst="rect">
            <a:avLst/>
          </a:prstGeom>
        </p:spPr>
      </p:pic>
      <p:pic>
        <p:nvPicPr>
          <p:cNvPr id="65" name="Picture 64">
            <a:extLst>
              <a:ext uri="{FF2B5EF4-FFF2-40B4-BE49-F238E27FC236}">
                <a16:creationId xmlns:a16="http://schemas.microsoft.com/office/drawing/2014/main" id="{8333124B-52A8-4625-B42E-53F43645AE9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629400" y="2286000"/>
            <a:ext cx="533400" cy="533400"/>
          </a:xfrm>
          <a:prstGeom prst="rect">
            <a:avLst/>
          </a:prstGeom>
        </p:spPr>
      </p:pic>
      <p:pic>
        <p:nvPicPr>
          <p:cNvPr id="67" name="Picture 66">
            <a:extLst>
              <a:ext uri="{FF2B5EF4-FFF2-40B4-BE49-F238E27FC236}">
                <a16:creationId xmlns:a16="http://schemas.microsoft.com/office/drawing/2014/main" id="{0B4289CB-DA0F-4987-83A8-CC43FC773F9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410200" y="2286000"/>
            <a:ext cx="533400" cy="533400"/>
          </a:xfrm>
          <a:prstGeom prst="rect">
            <a:avLst/>
          </a:prstGeom>
        </p:spPr>
      </p:pic>
      <p:pic>
        <p:nvPicPr>
          <p:cNvPr id="69" name="Picture 68">
            <a:extLst>
              <a:ext uri="{FF2B5EF4-FFF2-40B4-BE49-F238E27FC236}">
                <a16:creationId xmlns:a16="http://schemas.microsoft.com/office/drawing/2014/main" id="{F9CBAB8E-7431-44F9-AE87-2F8B7C1B490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800600" y="2286000"/>
            <a:ext cx="533400" cy="533400"/>
          </a:xfrm>
          <a:prstGeom prst="rect">
            <a:avLst/>
          </a:prstGeom>
        </p:spPr>
      </p:pic>
      <p:pic>
        <p:nvPicPr>
          <p:cNvPr id="71" name="Picture 70">
            <a:extLst>
              <a:ext uri="{FF2B5EF4-FFF2-40B4-BE49-F238E27FC236}">
                <a16:creationId xmlns:a16="http://schemas.microsoft.com/office/drawing/2014/main" id="{A171E06C-667A-4B59-BF33-51A393BB0F9C}"/>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19800" y="1676400"/>
            <a:ext cx="533400" cy="533400"/>
          </a:xfrm>
          <a:prstGeom prst="rect">
            <a:avLst/>
          </a:prstGeom>
        </p:spPr>
      </p:pic>
      <p:pic>
        <p:nvPicPr>
          <p:cNvPr id="73" name="Picture 72">
            <a:extLst>
              <a:ext uri="{FF2B5EF4-FFF2-40B4-BE49-F238E27FC236}">
                <a16:creationId xmlns:a16="http://schemas.microsoft.com/office/drawing/2014/main" id="{A9F7F223-0A09-4468-8700-6B1E6EF4E56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458200" y="1676400"/>
            <a:ext cx="533400" cy="533400"/>
          </a:xfrm>
          <a:prstGeom prst="rect">
            <a:avLst/>
          </a:prstGeom>
        </p:spPr>
      </p:pic>
      <p:pic>
        <p:nvPicPr>
          <p:cNvPr id="75" name="Picture 74">
            <a:extLst>
              <a:ext uri="{FF2B5EF4-FFF2-40B4-BE49-F238E27FC236}">
                <a16:creationId xmlns:a16="http://schemas.microsoft.com/office/drawing/2014/main" id="{C8DE0D30-D82A-4A3C-AAB3-0613E83D801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848600" y="1676400"/>
            <a:ext cx="533400" cy="533400"/>
          </a:xfrm>
          <a:prstGeom prst="rect">
            <a:avLst/>
          </a:prstGeom>
        </p:spPr>
      </p:pic>
      <p:pic>
        <p:nvPicPr>
          <p:cNvPr id="77" name="Picture 76">
            <a:extLst>
              <a:ext uri="{FF2B5EF4-FFF2-40B4-BE49-F238E27FC236}">
                <a16:creationId xmlns:a16="http://schemas.microsoft.com/office/drawing/2014/main" id="{5C7BFF9E-283F-4EB5-AEC1-53CF6282725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239000" y="1676400"/>
            <a:ext cx="533400" cy="533400"/>
          </a:xfrm>
          <a:prstGeom prst="rect">
            <a:avLst/>
          </a:prstGeom>
        </p:spPr>
      </p:pic>
      <p:pic>
        <p:nvPicPr>
          <p:cNvPr id="79" name="Picture 78">
            <a:extLst>
              <a:ext uri="{FF2B5EF4-FFF2-40B4-BE49-F238E27FC236}">
                <a16:creationId xmlns:a16="http://schemas.microsoft.com/office/drawing/2014/main" id="{CB3A83BF-C1FD-4D80-933C-300A084FD2C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629400" y="1676400"/>
            <a:ext cx="533400" cy="533400"/>
          </a:xfrm>
          <a:prstGeom prst="rect">
            <a:avLst/>
          </a:prstGeom>
        </p:spPr>
      </p:pic>
      <p:pic>
        <p:nvPicPr>
          <p:cNvPr id="81" name="Picture 80">
            <a:extLst>
              <a:ext uri="{FF2B5EF4-FFF2-40B4-BE49-F238E27FC236}">
                <a16:creationId xmlns:a16="http://schemas.microsoft.com/office/drawing/2014/main" id="{B7B23257-7C40-4C7F-962C-B863375BC76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410200" y="1676400"/>
            <a:ext cx="533400" cy="533400"/>
          </a:xfrm>
          <a:prstGeom prst="rect">
            <a:avLst/>
          </a:prstGeom>
        </p:spPr>
      </p:pic>
      <p:pic>
        <p:nvPicPr>
          <p:cNvPr id="83" name="Picture 82">
            <a:extLst>
              <a:ext uri="{FF2B5EF4-FFF2-40B4-BE49-F238E27FC236}">
                <a16:creationId xmlns:a16="http://schemas.microsoft.com/office/drawing/2014/main" id="{40AAFEAC-B392-4FC7-9502-1A7A6EC6301D}"/>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800600" y="1676400"/>
            <a:ext cx="533400" cy="533400"/>
          </a:xfrm>
          <a:prstGeom prst="rect">
            <a:avLst/>
          </a:prstGeom>
        </p:spPr>
      </p:pic>
      <p:pic>
        <p:nvPicPr>
          <p:cNvPr id="85" name="Picture 84">
            <a:extLst>
              <a:ext uri="{FF2B5EF4-FFF2-40B4-BE49-F238E27FC236}">
                <a16:creationId xmlns:a16="http://schemas.microsoft.com/office/drawing/2014/main" id="{EA3EAFD6-61DA-4873-B50D-B5A1BFA318ED}"/>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19800" y="4724400"/>
            <a:ext cx="533400" cy="533400"/>
          </a:xfrm>
          <a:prstGeom prst="rect">
            <a:avLst/>
          </a:prstGeom>
        </p:spPr>
      </p:pic>
      <p:pic>
        <p:nvPicPr>
          <p:cNvPr id="87" name="Picture 86">
            <a:extLst>
              <a:ext uri="{FF2B5EF4-FFF2-40B4-BE49-F238E27FC236}">
                <a16:creationId xmlns:a16="http://schemas.microsoft.com/office/drawing/2014/main" id="{5C16B884-BEC9-4D1B-8802-736FAA38E5FF}"/>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621449" y="4724400"/>
            <a:ext cx="533400" cy="533400"/>
          </a:xfrm>
          <a:prstGeom prst="rect">
            <a:avLst/>
          </a:prstGeom>
        </p:spPr>
      </p:pic>
      <p:sp>
        <p:nvSpPr>
          <p:cNvPr id="88" name="TextBox 87">
            <a:extLst>
              <a:ext uri="{FF2B5EF4-FFF2-40B4-BE49-F238E27FC236}">
                <a16:creationId xmlns:a16="http://schemas.microsoft.com/office/drawing/2014/main" id="{B2F5CEA3-A418-4E43-B348-1A90448D8150}"/>
              </a:ext>
            </a:extLst>
          </p:cNvPr>
          <p:cNvSpPr txBox="1"/>
          <p:nvPr/>
        </p:nvSpPr>
        <p:spPr>
          <a:xfrm>
            <a:off x="4800600" y="5391090"/>
            <a:ext cx="4191000" cy="1323439"/>
          </a:xfrm>
          <a:prstGeom prst="rect">
            <a:avLst/>
          </a:prstGeom>
          <a:noFill/>
        </p:spPr>
        <p:txBody>
          <a:bodyPr wrap="square" rtlCol="0">
            <a:spAutoFit/>
          </a:bodyPr>
          <a:lstStyle/>
          <a:p>
            <a:r>
              <a:rPr lang="en-US" sz="2000" dirty="0"/>
              <a:t>Results from version 2, epochs 95-99.</a:t>
            </a:r>
          </a:p>
          <a:p>
            <a:r>
              <a:rPr lang="en-US" sz="2000" dirty="0"/>
              <a:t>Version 2 took about 15 minutes per epoch, for a total training time of about 1500 minutes (25 hours).</a:t>
            </a:r>
          </a:p>
        </p:txBody>
      </p:sp>
      <p:pic>
        <p:nvPicPr>
          <p:cNvPr id="90" name="Picture 89">
            <a:extLst>
              <a:ext uri="{FF2B5EF4-FFF2-40B4-BE49-F238E27FC236}">
                <a16:creationId xmlns:a16="http://schemas.microsoft.com/office/drawing/2014/main" id="{0FDF32AE-B275-4DFB-95BC-F391B1A47FA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981200" y="4724400"/>
            <a:ext cx="533400" cy="533400"/>
          </a:xfrm>
          <a:prstGeom prst="rect">
            <a:avLst/>
          </a:prstGeom>
        </p:spPr>
      </p:pic>
      <p:pic>
        <p:nvPicPr>
          <p:cNvPr id="92" name="Picture 91">
            <a:extLst>
              <a:ext uri="{FF2B5EF4-FFF2-40B4-BE49-F238E27FC236}">
                <a16:creationId xmlns:a16="http://schemas.microsoft.com/office/drawing/2014/main" id="{3329976F-873E-41CD-8A96-B39CF984124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590800" y="4724400"/>
            <a:ext cx="533400" cy="533400"/>
          </a:xfrm>
          <a:prstGeom prst="rect">
            <a:avLst/>
          </a:prstGeom>
        </p:spPr>
      </p:pic>
      <p:pic>
        <p:nvPicPr>
          <p:cNvPr id="94" name="Picture 93">
            <a:extLst>
              <a:ext uri="{FF2B5EF4-FFF2-40B4-BE49-F238E27FC236}">
                <a16:creationId xmlns:a16="http://schemas.microsoft.com/office/drawing/2014/main" id="{BCA9C20F-23ED-4016-8BC4-355D0715FA1A}"/>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371600" y="4724400"/>
            <a:ext cx="533400" cy="533400"/>
          </a:xfrm>
          <a:prstGeom prst="rect">
            <a:avLst/>
          </a:prstGeom>
        </p:spPr>
      </p:pic>
      <p:pic>
        <p:nvPicPr>
          <p:cNvPr id="96" name="Picture 95">
            <a:extLst>
              <a:ext uri="{FF2B5EF4-FFF2-40B4-BE49-F238E27FC236}">
                <a16:creationId xmlns:a16="http://schemas.microsoft.com/office/drawing/2014/main" id="{49BABE24-4C60-40E5-B9A5-9E62ED93B494}"/>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200400" y="4724400"/>
            <a:ext cx="533400" cy="533400"/>
          </a:xfrm>
          <a:prstGeom prst="rect">
            <a:avLst/>
          </a:prstGeom>
        </p:spPr>
      </p:pic>
      <p:pic>
        <p:nvPicPr>
          <p:cNvPr id="98" name="Picture 97">
            <a:extLst>
              <a:ext uri="{FF2B5EF4-FFF2-40B4-BE49-F238E27FC236}">
                <a16:creationId xmlns:a16="http://schemas.microsoft.com/office/drawing/2014/main" id="{D21769C9-CE12-4953-A90D-A2E3A41EB09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62000" y="4724400"/>
            <a:ext cx="533400" cy="533400"/>
          </a:xfrm>
          <a:prstGeom prst="rect">
            <a:avLst/>
          </a:prstGeom>
        </p:spPr>
      </p:pic>
      <p:pic>
        <p:nvPicPr>
          <p:cNvPr id="100" name="Picture 99">
            <a:extLst>
              <a:ext uri="{FF2B5EF4-FFF2-40B4-BE49-F238E27FC236}">
                <a16:creationId xmlns:a16="http://schemas.microsoft.com/office/drawing/2014/main" id="{3E83E772-9187-4EF5-BD8C-2F1881AD2ADB}"/>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810000" y="4724400"/>
            <a:ext cx="533400" cy="533400"/>
          </a:xfrm>
          <a:prstGeom prst="rect">
            <a:avLst/>
          </a:prstGeom>
        </p:spPr>
      </p:pic>
      <p:pic>
        <p:nvPicPr>
          <p:cNvPr id="102" name="Picture 101">
            <a:extLst>
              <a:ext uri="{FF2B5EF4-FFF2-40B4-BE49-F238E27FC236}">
                <a16:creationId xmlns:a16="http://schemas.microsoft.com/office/drawing/2014/main" id="{2A2DFDFA-7566-4E8D-B504-9DE1BBFAAD26}"/>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52400" y="4724400"/>
            <a:ext cx="533400" cy="533400"/>
          </a:xfrm>
          <a:prstGeom prst="rect">
            <a:avLst/>
          </a:prstGeom>
        </p:spPr>
      </p:pic>
      <p:pic>
        <p:nvPicPr>
          <p:cNvPr id="104" name="Picture 103">
            <a:extLst>
              <a:ext uri="{FF2B5EF4-FFF2-40B4-BE49-F238E27FC236}">
                <a16:creationId xmlns:a16="http://schemas.microsoft.com/office/drawing/2014/main" id="{054341D4-7ADF-48B1-B20F-20830D394E09}"/>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981200" y="4114800"/>
            <a:ext cx="533400" cy="533400"/>
          </a:xfrm>
          <a:prstGeom prst="rect">
            <a:avLst/>
          </a:prstGeom>
        </p:spPr>
      </p:pic>
      <p:pic>
        <p:nvPicPr>
          <p:cNvPr id="106" name="Picture 105">
            <a:extLst>
              <a:ext uri="{FF2B5EF4-FFF2-40B4-BE49-F238E27FC236}">
                <a16:creationId xmlns:a16="http://schemas.microsoft.com/office/drawing/2014/main" id="{7C30F9AF-1731-43DD-95DE-E593CB815C6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590800" y="4114800"/>
            <a:ext cx="533400" cy="533400"/>
          </a:xfrm>
          <a:prstGeom prst="rect">
            <a:avLst/>
          </a:prstGeom>
        </p:spPr>
      </p:pic>
      <p:pic>
        <p:nvPicPr>
          <p:cNvPr id="108" name="Picture 107">
            <a:extLst>
              <a:ext uri="{FF2B5EF4-FFF2-40B4-BE49-F238E27FC236}">
                <a16:creationId xmlns:a16="http://schemas.microsoft.com/office/drawing/2014/main" id="{25F20D7C-498D-407F-A524-7FEABF185599}"/>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371600" y="4114800"/>
            <a:ext cx="533400" cy="533400"/>
          </a:xfrm>
          <a:prstGeom prst="rect">
            <a:avLst/>
          </a:prstGeom>
        </p:spPr>
      </p:pic>
      <p:pic>
        <p:nvPicPr>
          <p:cNvPr id="110" name="Picture 109">
            <a:extLst>
              <a:ext uri="{FF2B5EF4-FFF2-40B4-BE49-F238E27FC236}">
                <a16:creationId xmlns:a16="http://schemas.microsoft.com/office/drawing/2014/main" id="{3131BDC3-2E4E-44EE-8598-ADEF70C5D517}"/>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200400" y="4114800"/>
            <a:ext cx="533400" cy="533400"/>
          </a:xfrm>
          <a:prstGeom prst="rect">
            <a:avLst/>
          </a:prstGeom>
        </p:spPr>
      </p:pic>
      <p:pic>
        <p:nvPicPr>
          <p:cNvPr id="112" name="Picture 111">
            <a:extLst>
              <a:ext uri="{FF2B5EF4-FFF2-40B4-BE49-F238E27FC236}">
                <a16:creationId xmlns:a16="http://schemas.microsoft.com/office/drawing/2014/main" id="{56470471-2479-4787-B44C-BBA2DD5EA136}"/>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62000" y="4114800"/>
            <a:ext cx="533400" cy="533400"/>
          </a:xfrm>
          <a:prstGeom prst="rect">
            <a:avLst/>
          </a:prstGeom>
        </p:spPr>
      </p:pic>
      <p:pic>
        <p:nvPicPr>
          <p:cNvPr id="114" name="Picture 113">
            <a:extLst>
              <a:ext uri="{FF2B5EF4-FFF2-40B4-BE49-F238E27FC236}">
                <a16:creationId xmlns:a16="http://schemas.microsoft.com/office/drawing/2014/main" id="{83198310-BF71-4B60-B329-D581E0A9E704}"/>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810000" y="4114800"/>
            <a:ext cx="533400" cy="533400"/>
          </a:xfrm>
          <a:prstGeom prst="rect">
            <a:avLst/>
          </a:prstGeom>
        </p:spPr>
      </p:pic>
      <p:pic>
        <p:nvPicPr>
          <p:cNvPr id="116" name="Picture 115">
            <a:extLst>
              <a:ext uri="{FF2B5EF4-FFF2-40B4-BE49-F238E27FC236}">
                <a16:creationId xmlns:a16="http://schemas.microsoft.com/office/drawing/2014/main" id="{9CBC1C29-913E-4BFD-B5B3-519BA8BB9EC5}"/>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52400" y="4114800"/>
            <a:ext cx="533400" cy="533400"/>
          </a:xfrm>
          <a:prstGeom prst="rect">
            <a:avLst/>
          </a:prstGeom>
        </p:spPr>
      </p:pic>
      <p:pic>
        <p:nvPicPr>
          <p:cNvPr id="118" name="Picture 117">
            <a:extLst>
              <a:ext uri="{FF2B5EF4-FFF2-40B4-BE49-F238E27FC236}">
                <a16:creationId xmlns:a16="http://schemas.microsoft.com/office/drawing/2014/main" id="{9D8C7CFF-5962-4A8B-B5FF-35A29F38E61B}"/>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981200" y="3505200"/>
            <a:ext cx="533400" cy="533400"/>
          </a:xfrm>
          <a:prstGeom prst="rect">
            <a:avLst/>
          </a:prstGeom>
        </p:spPr>
      </p:pic>
      <p:pic>
        <p:nvPicPr>
          <p:cNvPr id="120" name="Picture 119">
            <a:extLst>
              <a:ext uri="{FF2B5EF4-FFF2-40B4-BE49-F238E27FC236}">
                <a16:creationId xmlns:a16="http://schemas.microsoft.com/office/drawing/2014/main" id="{C33160E7-6611-4369-9955-08F2F1C85749}"/>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590800" y="3505200"/>
            <a:ext cx="533400" cy="533400"/>
          </a:xfrm>
          <a:prstGeom prst="rect">
            <a:avLst/>
          </a:prstGeom>
        </p:spPr>
      </p:pic>
      <p:pic>
        <p:nvPicPr>
          <p:cNvPr id="122" name="Picture 121">
            <a:extLst>
              <a:ext uri="{FF2B5EF4-FFF2-40B4-BE49-F238E27FC236}">
                <a16:creationId xmlns:a16="http://schemas.microsoft.com/office/drawing/2014/main" id="{54B0EDCC-8BF1-4811-98A9-E59036D80D17}"/>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200400" y="3505200"/>
            <a:ext cx="533400" cy="533400"/>
          </a:xfrm>
          <a:prstGeom prst="rect">
            <a:avLst/>
          </a:prstGeom>
        </p:spPr>
      </p:pic>
      <p:pic>
        <p:nvPicPr>
          <p:cNvPr id="124" name="Picture 123">
            <a:extLst>
              <a:ext uri="{FF2B5EF4-FFF2-40B4-BE49-F238E27FC236}">
                <a16:creationId xmlns:a16="http://schemas.microsoft.com/office/drawing/2014/main" id="{C3433948-49A1-42C1-82C5-0955DD0FF276}"/>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3810000" y="3505200"/>
            <a:ext cx="533400" cy="533400"/>
          </a:xfrm>
          <a:prstGeom prst="rect">
            <a:avLst/>
          </a:prstGeom>
        </p:spPr>
      </p:pic>
      <p:pic>
        <p:nvPicPr>
          <p:cNvPr id="126" name="Picture 125">
            <a:extLst>
              <a:ext uri="{FF2B5EF4-FFF2-40B4-BE49-F238E27FC236}">
                <a16:creationId xmlns:a16="http://schemas.microsoft.com/office/drawing/2014/main" id="{0FD570EF-6BC1-4EE0-8563-569C318A0E44}"/>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371600" y="3505200"/>
            <a:ext cx="533400" cy="533400"/>
          </a:xfrm>
          <a:prstGeom prst="rect">
            <a:avLst/>
          </a:prstGeom>
        </p:spPr>
      </p:pic>
      <p:pic>
        <p:nvPicPr>
          <p:cNvPr id="128" name="Picture 127">
            <a:extLst>
              <a:ext uri="{FF2B5EF4-FFF2-40B4-BE49-F238E27FC236}">
                <a16:creationId xmlns:a16="http://schemas.microsoft.com/office/drawing/2014/main" id="{C9C7034D-4897-41EB-8379-A49C9F76B0BB}"/>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62000" y="3505200"/>
            <a:ext cx="533400" cy="533400"/>
          </a:xfrm>
          <a:prstGeom prst="rect">
            <a:avLst/>
          </a:prstGeom>
        </p:spPr>
      </p:pic>
      <p:pic>
        <p:nvPicPr>
          <p:cNvPr id="130" name="Picture 129">
            <a:extLst>
              <a:ext uri="{FF2B5EF4-FFF2-40B4-BE49-F238E27FC236}">
                <a16:creationId xmlns:a16="http://schemas.microsoft.com/office/drawing/2014/main" id="{ABFC2379-2857-45E8-B467-93E3821C7F74}"/>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52400" y="3505200"/>
            <a:ext cx="533400" cy="533400"/>
          </a:xfrm>
          <a:prstGeom prst="rect">
            <a:avLst/>
          </a:prstGeom>
        </p:spPr>
      </p:pic>
      <p:pic>
        <p:nvPicPr>
          <p:cNvPr id="132" name="Picture 131">
            <a:extLst>
              <a:ext uri="{FF2B5EF4-FFF2-40B4-BE49-F238E27FC236}">
                <a16:creationId xmlns:a16="http://schemas.microsoft.com/office/drawing/2014/main" id="{4E56A94D-7917-43B5-8476-11869F6B279A}"/>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981200" y="2895600"/>
            <a:ext cx="533400" cy="533400"/>
          </a:xfrm>
          <a:prstGeom prst="rect">
            <a:avLst/>
          </a:prstGeom>
        </p:spPr>
      </p:pic>
      <p:pic>
        <p:nvPicPr>
          <p:cNvPr id="134" name="Picture 133">
            <a:extLst>
              <a:ext uri="{FF2B5EF4-FFF2-40B4-BE49-F238E27FC236}">
                <a16:creationId xmlns:a16="http://schemas.microsoft.com/office/drawing/2014/main" id="{EABAA6E5-8ED3-4F74-850D-3D452F4E767A}"/>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2590800" y="2895600"/>
            <a:ext cx="533400" cy="533400"/>
          </a:xfrm>
          <a:prstGeom prst="rect">
            <a:avLst/>
          </a:prstGeom>
        </p:spPr>
      </p:pic>
      <p:pic>
        <p:nvPicPr>
          <p:cNvPr id="136" name="Picture 135">
            <a:extLst>
              <a:ext uri="{FF2B5EF4-FFF2-40B4-BE49-F238E27FC236}">
                <a16:creationId xmlns:a16="http://schemas.microsoft.com/office/drawing/2014/main" id="{9E05C536-B5FA-4FBB-B358-3EA9BBF2C15A}"/>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3200400" y="2895600"/>
            <a:ext cx="533400" cy="533400"/>
          </a:xfrm>
          <a:prstGeom prst="rect">
            <a:avLst/>
          </a:prstGeom>
        </p:spPr>
      </p:pic>
      <p:pic>
        <p:nvPicPr>
          <p:cNvPr id="138" name="Picture 137">
            <a:extLst>
              <a:ext uri="{FF2B5EF4-FFF2-40B4-BE49-F238E27FC236}">
                <a16:creationId xmlns:a16="http://schemas.microsoft.com/office/drawing/2014/main" id="{0E0AF260-DA52-44CD-A94A-7E6A22937871}"/>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3810000" y="2895600"/>
            <a:ext cx="533400" cy="533400"/>
          </a:xfrm>
          <a:prstGeom prst="rect">
            <a:avLst/>
          </a:prstGeom>
        </p:spPr>
      </p:pic>
      <p:pic>
        <p:nvPicPr>
          <p:cNvPr id="140" name="Picture 139">
            <a:extLst>
              <a:ext uri="{FF2B5EF4-FFF2-40B4-BE49-F238E27FC236}">
                <a16:creationId xmlns:a16="http://schemas.microsoft.com/office/drawing/2014/main" id="{426153BA-1DAC-4F2C-B145-B34F0E6F3E0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371600" y="2895600"/>
            <a:ext cx="533400" cy="533400"/>
          </a:xfrm>
          <a:prstGeom prst="rect">
            <a:avLst/>
          </a:prstGeom>
        </p:spPr>
      </p:pic>
      <p:pic>
        <p:nvPicPr>
          <p:cNvPr id="142" name="Picture 141">
            <a:extLst>
              <a:ext uri="{FF2B5EF4-FFF2-40B4-BE49-F238E27FC236}">
                <a16:creationId xmlns:a16="http://schemas.microsoft.com/office/drawing/2014/main" id="{68BCE434-7BAE-4687-8F7D-A0FA28E8C6B7}"/>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762000" y="2895600"/>
            <a:ext cx="533400" cy="533400"/>
          </a:xfrm>
          <a:prstGeom prst="rect">
            <a:avLst/>
          </a:prstGeom>
        </p:spPr>
      </p:pic>
      <p:pic>
        <p:nvPicPr>
          <p:cNvPr id="144" name="Picture 143">
            <a:extLst>
              <a:ext uri="{FF2B5EF4-FFF2-40B4-BE49-F238E27FC236}">
                <a16:creationId xmlns:a16="http://schemas.microsoft.com/office/drawing/2014/main" id="{B0757334-A94A-43EC-A2DD-163BAE4BE592}"/>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52400" y="2895600"/>
            <a:ext cx="533400" cy="533400"/>
          </a:xfrm>
          <a:prstGeom prst="rect">
            <a:avLst/>
          </a:prstGeom>
        </p:spPr>
      </p:pic>
      <p:pic>
        <p:nvPicPr>
          <p:cNvPr id="146" name="Picture 145">
            <a:extLst>
              <a:ext uri="{FF2B5EF4-FFF2-40B4-BE49-F238E27FC236}">
                <a16:creationId xmlns:a16="http://schemas.microsoft.com/office/drawing/2014/main" id="{2624F494-BA98-4929-AA66-A84D179E8628}"/>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810000" y="2286000"/>
            <a:ext cx="533400" cy="533400"/>
          </a:xfrm>
          <a:prstGeom prst="rect">
            <a:avLst/>
          </a:prstGeom>
        </p:spPr>
      </p:pic>
      <p:pic>
        <p:nvPicPr>
          <p:cNvPr id="148" name="Picture 147">
            <a:extLst>
              <a:ext uri="{FF2B5EF4-FFF2-40B4-BE49-F238E27FC236}">
                <a16:creationId xmlns:a16="http://schemas.microsoft.com/office/drawing/2014/main" id="{04D2C44B-1800-4E1C-BFF9-D182FFC3C8D2}"/>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200400" y="2286000"/>
            <a:ext cx="533400" cy="533400"/>
          </a:xfrm>
          <a:prstGeom prst="rect">
            <a:avLst/>
          </a:prstGeom>
        </p:spPr>
      </p:pic>
      <p:pic>
        <p:nvPicPr>
          <p:cNvPr id="150" name="Picture 149">
            <a:extLst>
              <a:ext uri="{FF2B5EF4-FFF2-40B4-BE49-F238E27FC236}">
                <a16:creationId xmlns:a16="http://schemas.microsoft.com/office/drawing/2014/main" id="{D7FD7AEC-0045-4263-9425-C8C964BC1719}"/>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590800" y="2286000"/>
            <a:ext cx="533400" cy="533400"/>
          </a:xfrm>
          <a:prstGeom prst="rect">
            <a:avLst/>
          </a:prstGeom>
        </p:spPr>
      </p:pic>
      <p:pic>
        <p:nvPicPr>
          <p:cNvPr id="152" name="Picture 151">
            <a:extLst>
              <a:ext uri="{FF2B5EF4-FFF2-40B4-BE49-F238E27FC236}">
                <a16:creationId xmlns:a16="http://schemas.microsoft.com/office/drawing/2014/main" id="{787AD72F-F6D6-4B95-B1F6-75D68221AEA1}"/>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1981200" y="2286000"/>
            <a:ext cx="533400" cy="533400"/>
          </a:xfrm>
          <a:prstGeom prst="rect">
            <a:avLst/>
          </a:prstGeom>
        </p:spPr>
      </p:pic>
      <p:pic>
        <p:nvPicPr>
          <p:cNvPr id="154" name="Picture 153">
            <a:extLst>
              <a:ext uri="{FF2B5EF4-FFF2-40B4-BE49-F238E27FC236}">
                <a16:creationId xmlns:a16="http://schemas.microsoft.com/office/drawing/2014/main" id="{9552347E-46C1-4190-AC24-DC7CFEEC2BB0}"/>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371600" y="2286000"/>
            <a:ext cx="533400" cy="533400"/>
          </a:xfrm>
          <a:prstGeom prst="rect">
            <a:avLst/>
          </a:prstGeom>
        </p:spPr>
      </p:pic>
      <p:pic>
        <p:nvPicPr>
          <p:cNvPr id="156" name="Picture 155">
            <a:extLst>
              <a:ext uri="{FF2B5EF4-FFF2-40B4-BE49-F238E27FC236}">
                <a16:creationId xmlns:a16="http://schemas.microsoft.com/office/drawing/2014/main" id="{2141ABBE-E735-4AD1-8DF7-360B88C5BC73}"/>
              </a:ext>
            </a:extLst>
          </p:cNvPr>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62000" y="2286000"/>
            <a:ext cx="533400" cy="533400"/>
          </a:xfrm>
          <a:prstGeom prst="rect">
            <a:avLst/>
          </a:prstGeom>
        </p:spPr>
      </p:pic>
      <p:pic>
        <p:nvPicPr>
          <p:cNvPr id="158" name="Picture 157">
            <a:extLst>
              <a:ext uri="{FF2B5EF4-FFF2-40B4-BE49-F238E27FC236}">
                <a16:creationId xmlns:a16="http://schemas.microsoft.com/office/drawing/2014/main" id="{4123030D-82D2-4824-BB29-FB4ADB9D9414}"/>
              </a:ext>
            </a:extLst>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152400" y="2286000"/>
            <a:ext cx="533400" cy="533400"/>
          </a:xfrm>
          <a:prstGeom prst="rect">
            <a:avLst/>
          </a:prstGeom>
        </p:spPr>
      </p:pic>
      <p:pic>
        <p:nvPicPr>
          <p:cNvPr id="160" name="Picture 159">
            <a:extLst>
              <a:ext uri="{FF2B5EF4-FFF2-40B4-BE49-F238E27FC236}">
                <a16:creationId xmlns:a16="http://schemas.microsoft.com/office/drawing/2014/main" id="{84850A34-FB78-4054-9F30-E0001B4A7724}"/>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3810000" y="1676400"/>
            <a:ext cx="533400" cy="533400"/>
          </a:xfrm>
          <a:prstGeom prst="rect">
            <a:avLst/>
          </a:prstGeom>
        </p:spPr>
      </p:pic>
      <p:pic>
        <p:nvPicPr>
          <p:cNvPr id="162" name="Picture 161">
            <a:extLst>
              <a:ext uri="{FF2B5EF4-FFF2-40B4-BE49-F238E27FC236}">
                <a16:creationId xmlns:a16="http://schemas.microsoft.com/office/drawing/2014/main" id="{5502C922-9C3D-493A-A1BD-A6E71148E139}"/>
              </a:ext>
            </a:extLst>
          </p:cNvPr>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152400" y="1676400"/>
            <a:ext cx="533400" cy="533400"/>
          </a:xfrm>
          <a:prstGeom prst="rect">
            <a:avLst/>
          </a:prstGeom>
        </p:spPr>
      </p:pic>
      <p:pic>
        <p:nvPicPr>
          <p:cNvPr id="164" name="Picture 163">
            <a:extLst>
              <a:ext uri="{FF2B5EF4-FFF2-40B4-BE49-F238E27FC236}">
                <a16:creationId xmlns:a16="http://schemas.microsoft.com/office/drawing/2014/main" id="{0B44759B-3D8A-43B9-8CA5-2EE565335AAD}"/>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762000" y="1676400"/>
            <a:ext cx="533400" cy="533400"/>
          </a:xfrm>
          <a:prstGeom prst="rect">
            <a:avLst/>
          </a:prstGeom>
        </p:spPr>
      </p:pic>
      <p:pic>
        <p:nvPicPr>
          <p:cNvPr id="166" name="Picture 165">
            <a:extLst>
              <a:ext uri="{FF2B5EF4-FFF2-40B4-BE49-F238E27FC236}">
                <a16:creationId xmlns:a16="http://schemas.microsoft.com/office/drawing/2014/main" id="{A4D31FEC-9FBF-4477-9B8A-8E88A4818D33}"/>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371600" y="1676400"/>
            <a:ext cx="533400" cy="533400"/>
          </a:xfrm>
          <a:prstGeom prst="rect">
            <a:avLst/>
          </a:prstGeom>
        </p:spPr>
      </p:pic>
      <p:pic>
        <p:nvPicPr>
          <p:cNvPr id="168" name="Picture 167">
            <a:extLst>
              <a:ext uri="{FF2B5EF4-FFF2-40B4-BE49-F238E27FC236}">
                <a16:creationId xmlns:a16="http://schemas.microsoft.com/office/drawing/2014/main" id="{B729279E-B5D0-4D0F-8655-457DD97D05FB}"/>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1981200" y="1676400"/>
            <a:ext cx="533400" cy="533400"/>
          </a:xfrm>
          <a:prstGeom prst="rect">
            <a:avLst/>
          </a:prstGeom>
        </p:spPr>
      </p:pic>
      <p:pic>
        <p:nvPicPr>
          <p:cNvPr id="170" name="Picture 169">
            <a:extLst>
              <a:ext uri="{FF2B5EF4-FFF2-40B4-BE49-F238E27FC236}">
                <a16:creationId xmlns:a16="http://schemas.microsoft.com/office/drawing/2014/main" id="{5A2DC829-46E3-4929-8917-7EB13F2740D1}"/>
              </a:ext>
            </a:extLst>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2590800" y="1676400"/>
            <a:ext cx="533400" cy="533400"/>
          </a:xfrm>
          <a:prstGeom prst="rect">
            <a:avLst/>
          </a:prstGeom>
        </p:spPr>
      </p:pic>
      <p:pic>
        <p:nvPicPr>
          <p:cNvPr id="172" name="Picture 171">
            <a:extLst>
              <a:ext uri="{FF2B5EF4-FFF2-40B4-BE49-F238E27FC236}">
                <a16:creationId xmlns:a16="http://schemas.microsoft.com/office/drawing/2014/main" id="{0F3827AF-45AF-4A1F-A16C-C6E1FB5B20BF}"/>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3200400" y="1676400"/>
            <a:ext cx="533400" cy="533400"/>
          </a:xfrm>
          <a:prstGeom prst="rect">
            <a:avLst/>
          </a:prstGeom>
        </p:spPr>
      </p:pic>
      <p:sp>
        <p:nvSpPr>
          <p:cNvPr id="173" name="TextBox 172">
            <a:extLst>
              <a:ext uri="{FF2B5EF4-FFF2-40B4-BE49-F238E27FC236}">
                <a16:creationId xmlns:a16="http://schemas.microsoft.com/office/drawing/2014/main" id="{47979004-28FB-45E8-B25B-74BB35D9A8B2}"/>
              </a:ext>
            </a:extLst>
          </p:cNvPr>
          <p:cNvSpPr txBox="1"/>
          <p:nvPr/>
        </p:nvSpPr>
        <p:spPr>
          <a:xfrm>
            <a:off x="152400" y="5391090"/>
            <a:ext cx="4191000" cy="1323439"/>
          </a:xfrm>
          <a:prstGeom prst="rect">
            <a:avLst/>
          </a:prstGeom>
          <a:noFill/>
        </p:spPr>
        <p:txBody>
          <a:bodyPr wrap="square" rtlCol="0">
            <a:spAutoFit/>
          </a:bodyPr>
          <a:lstStyle/>
          <a:p>
            <a:r>
              <a:rPr lang="en-US" sz="2000" dirty="0"/>
              <a:t>Results from version 1, epochs 95-99.</a:t>
            </a:r>
          </a:p>
          <a:p>
            <a:r>
              <a:rPr lang="en-US" sz="2000" dirty="0"/>
              <a:t>Version 1 took about 3 minutes per epoch, for a total training time of about 300 minutes (5 hours).</a:t>
            </a:r>
          </a:p>
        </p:txBody>
      </p:sp>
      <p:sp>
        <p:nvSpPr>
          <p:cNvPr id="177" name="Slide Number Placeholder 3">
            <a:extLst>
              <a:ext uri="{FF2B5EF4-FFF2-40B4-BE49-F238E27FC236}">
                <a16:creationId xmlns:a16="http://schemas.microsoft.com/office/drawing/2014/main" id="{D58B968C-6D80-4410-BF86-E20A9A4B329D}"/>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318399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Rounded Corners 174">
            <a:extLst>
              <a:ext uri="{FF2B5EF4-FFF2-40B4-BE49-F238E27FC236}">
                <a16:creationId xmlns:a16="http://schemas.microsoft.com/office/drawing/2014/main" id="{9D863591-E01D-4A3F-97A9-EE55F4FCFCCA}"/>
              </a:ext>
            </a:extLst>
          </p:cNvPr>
          <p:cNvSpPr/>
          <p:nvPr/>
        </p:nvSpPr>
        <p:spPr>
          <a:xfrm>
            <a:off x="47244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A9A97060-45CB-4657-8C56-417A5392C03C}"/>
              </a:ext>
            </a:extLst>
          </p:cNvPr>
          <p:cNvSpPr/>
          <p:nvPr/>
        </p:nvSpPr>
        <p:spPr>
          <a:xfrm>
            <a:off x="762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84555-3B95-4DDB-A223-6A038B1208A2}"/>
              </a:ext>
            </a:extLst>
          </p:cNvPr>
          <p:cNvSpPr>
            <a:spLocks noGrp="1"/>
          </p:cNvSpPr>
          <p:nvPr>
            <p:ph type="title"/>
          </p:nvPr>
        </p:nvSpPr>
        <p:spPr>
          <a:xfrm>
            <a:off x="304800" y="212725"/>
            <a:ext cx="8382000" cy="1006475"/>
          </a:xfrm>
        </p:spPr>
        <p:txBody>
          <a:bodyPr>
            <a:noAutofit/>
          </a:bodyPr>
          <a:lstStyle/>
          <a:p>
            <a:r>
              <a:rPr lang="en-US" dirty="0"/>
              <a:t>How Should We Evaluate Results?</a:t>
            </a:r>
          </a:p>
        </p:txBody>
      </p:sp>
      <p:pic>
        <p:nvPicPr>
          <p:cNvPr id="5" name="Picture 4">
            <a:extLst>
              <a:ext uri="{FF2B5EF4-FFF2-40B4-BE49-F238E27FC236}">
                <a16:creationId xmlns:a16="http://schemas.microsoft.com/office/drawing/2014/main" id="{F85CBE1D-949B-4AEB-BDE0-6037DFEB3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724400"/>
            <a:ext cx="533400" cy="533400"/>
          </a:xfrm>
          <a:prstGeom prst="rect">
            <a:avLst/>
          </a:prstGeom>
        </p:spPr>
      </p:pic>
      <p:pic>
        <p:nvPicPr>
          <p:cNvPr id="7" name="Picture 6">
            <a:extLst>
              <a:ext uri="{FF2B5EF4-FFF2-40B4-BE49-F238E27FC236}">
                <a16:creationId xmlns:a16="http://schemas.microsoft.com/office/drawing/2014/main" id="{0C642B91-FC01-419E-A2FB-CD6D426F3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4724400"/>
            <a:ext cx="533400" cy="533400"/>
          </a:xfrm>
          <a:prstGeom prst="rect">
            <a:avLst/>
          </a:prstGeom>
        </p:spPr>
      </p:pic>
      <p:pic>
        <p:nvPicPr>
          <p:cNvPr id="9" name="Picture 8">
            <a:extLst>
              <a:ext uri="{FF2B5EF4-FFF2-40B4-BE49-F238E27FC236}">
                <a16:creationId xmlns:a16="http://schemas.microsoft.com/office/drawing/2014/main" id="{420092A4-8149-49E7-A862-EBC901642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4724400"/>
            <a:ext cx="533400" cy="533400"/>
          </a:xfrm>
          <a:prstGeom prst="rect">
            <a:avLst/>
          </a:prstGeom>
        </p:spPr>
      </p:pic>
      <p:pic>
        <p:nvPicPr>
          <p:cNvPr id="11" name="Picture 10">
            <a:extLst>
              <a:ext uri="{FF2B5EF4-FFF2-40B4-BE49-F238E27FC236}">
                <a16:creationId xmlns:a16="http://schemas.microsoft.com/office/drawing/2014/main" id="{999EAF6C-E479-48C1-865B-A9788C134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724400"/>
            <a:ext cx="533400" cy="533400"/>
          </a:xfrm>
          <a:prstGeom prst="rect">
            <a:avLst/>
          </a:prstGeom>
        </p:spPr>
      </p:pic>
      <p:pic>
        <p:nvPicPr>
          <p:cNvPr id="13" name="Picture 12">
            <a:extLst>
              <a:ext uri="{FF2B5EF4-FFF2-40B4-BE49-F238E27FC236}">
                <a16:creationId xmlns:a16="http://schemas.microsoft.com/office/drawing/2014/main" id="{0208438D-A6EE-4F9E-94BB-1187504C2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4724400"/>
            <a:ext cx="533400" cy="533400"/>
          </a:xfrm>
          <a:prstGeom prst="rect">
            <a:avLst/>
          </a:prstGeom>
        </p:spPr>
      </p:pic>
      <p:pic>
        <p:nvPicPr>
          <p:cNvPr id="15" name="Picture 14">
            <a:extLst>
              <a:ext uri="{FF2B5EF4-FFF2-40B4-BE49-F238E27FC236}">
                <a16:creationId xmlns:a16="http://schemas.microsoft.com/office/drawing/2014/main" id="{CA870807-0467-47AA-8104-25542B9F5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4114800"/>
            <a:ext cx="533400" cy="533400"/>
          </a:xfrm>
          <a:prstGeom prst="rect">
            <a:avLst/>
          </a:prstGeom>
        </p:spPr>
      </p:pic>
      <p:pic>
        <p:nvPicPr>
          <p:cNvPr id="17" name="Picture 16">
            <a:extLst>
              <a:ext uri="{FF2B5EF4-FFF2-40B4-BE49-F238E27FC236}">
                <a16:creationId xmlns:a16="http://schemas.microsoft.com/office/drawing/2014/main" id="{0A024AF7-81AE-4121-82B4-3F5FF035C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4114800"/>
            <a:ext cx="533400" cy="533400"/>
          </a:xfrm>
          <a:prstGeom prst="rect">
            <a:avLst/>
          </a:prstGeom>
        </p:spPr>
      </p:pic>
      <p:pic>
        <p:nvPicPr>
          <p:cNvPr id="19" name="Picture 18">
            <a:extLst>
              <a:ext uri="{FF2B5EF4-FFF2-40B4-BE49-F238E27FC236}">
                <a16:creationId xmlns:a16="http://schemas.microsoft.com/office/drawing/2014/main" id="{D7932D17-58DF-4ACD-A163-C59E76A8E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4114800"/>
            <a:ext cx="533400" cy="533400"/>
          </a:xfrm>
          <a:prstGeom prst="rect">
            <a:avLst/>
          </a:prstGeom>
        </p:spPr>
      </p:pic>
      <p:pic>
        <p:nvPicPr>
          <p:cNvPr id="21" name="Picture 20">
            <a:extLst>
              <a:ext uri="{FF2B5EF4-FFF2-40B4-BE49-F238E27FC236}">
                <a16:creationId xmlns:a16="http://schemas.microsoft.com/office/drawing/2014/main" id="{F95DB906-DD8A-4B16-A3A2-D7F6FF4FED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600" y="4114800"/>
            <a:ext cx="533400" cy="533400"/>
          </a:xfrm>
          <a:prstGeom prst="rect">
            <a:avLst/>
          </a:prstGeom>
        </p:spPr>
      </p:pic>
      <p:pic>
        <p:nvPicPr>
          <p:cNvPr id="23" name="Picture 22">
            <a:extLst>
              <a:ext uri="{FF2B5EF4-FFF2-40B4-BE49-F238E27FC236}">
                <a16:creationId xmlns:a16="http://schemas.microsoft.com/office/drawing/2014/main" id="{AEB624D7-A009-4F67-BC1E-02825E3F23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58200" y="4114800"/>
            <a:ext cx="533400" cy="533400"/>
          </a:xfrm>
          <a:prstGeom prst="rect">
            <a:avLst/>
          </a:prstGeom>
        </p:spPr>
      </p:pic>
      <p:pic>
        <p:nvPicPr>
          <p:cNvPr id="25" name="Picture 24">
            <a:extLst>
              <a:ext uri="{FF2B5EF4-FFF2-40B4-BE49-F238E27FC236}">
                <a16:creationId xmlns:a16="http://schemas.microsoft.com/office/drawing/2014/main" id="{E317D11A-6C54-4C81-A44A-1A74EBE9F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10200" y="4114800"/>
            <a:ext cx="533400" cy="533400"/>
          </a:xfrm>
          <a:prstGeom prst="rect">
            <a:avLst/>
          </a:prstGeom>
        </p:spPr>
      </p:pic>
      <p:pic>
        <p:nvPicPr>
          <p:cNvPr id="27" name="Picture 26">
            <a:extLst>
              <a:ext uri="{FF2B5EF4-FFF2-40B4-BE49-F238E27FC236}">
                <a16:creationId xmlns:a16="http://schemas.microsoft.com/office/drawing/2014/main" id="{AA00F8C1-122E-4B72-BA99-29F0A647BF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00600" y="4114800"/>
            <a:ext cx="533400" cy="533400"/>
          </a:xfrm>
          <a:prstGeom prst="rect">
            <a:avLst/>
          </a:prstGeom>
        </p:spPr>
      </p:pic>
      <p:pic>
        <p:nvPicPr>
          <p:cNvPr id="29" name="Picture 28">
            <a:extLst>
              <a:ext uri="{FF2B5EF4-FFF2-40B4-BE49-F238E27FC236}">
                <a16:creationId xmlns:a16="http://schemas.microsoft.com/office/drawing/2014/main" id="{22C70E25-3520-4DAD-9A4B-9F6BA3032B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9800" y="3505200"/>
            <a:ext cx="533400" cy="533400"/>
          </a:xfrm>
          <a:prstGeom prst="rect">
            <a:avLst/>
          </a:prstGeom>
        </p:spPr>
      </p:pic>
      <p:pic>
        <p:nvPicPr>
          <p:cNvPr id="31" name="Picture 30">
            <a:extLst>
              <a:ext uri="{FF2B5EF4-FFF2-40B4-BE49-F238E27FC236}">
                <a16:creationId xmlns:a16="http://schemas.microsoft.com/office/drawing/2014/main" id="{D5632368-19BD-4353-8DFA-89674E50A2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9000" y="3505200"/>
            <a:ext cx="533400" cy="533400"/>
          </a:xfrm>
          <a:prstGeom prst="rect">
            <a:avLst/>
          </a:prstGeom>
        </p:spPr>
      </p:pic>
      <p:pic>
        <p:nvPicPr>
          <p:cNvPr id="33" name="Picture 32">
            <a:extLst>
              <a:ext uri="{FF2B5EF4-FFF2-40B4-BE49-F238E27FC236}">
                <a16:creationId xmlns:a16="http://schemas.microsoft.com/office/drawing/2014/main" id="{FD7E53C0-7B01-4456-BDB8-226E17FE67B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48600" y="3505200"/>
            <a:ext cx="533400" cy="533400"/>
          </a:xfrm>
          <a:prstGeom prst="rect">
            <a:avLst/>
          </a:prstGeom>
        </p:spPr>
      </p:pic>
      <p:pic>
        <p:nvPicPr>
          <p:cNvPr id="35" name="Picture 34">
            <a:extLst>
              <a:ext uri="{FF2B5EF4-FFF2-40B4-BE49-F238E27FC236}">
                <a16:creationId xmlns:a16="http://schemas.microsoft.com/office/drawing/2014/main" id="{2EA76B21-B7F0-4286-8BEE-638F5C4C861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58200" y="3505200"/>
            <a:ext cx="533400" cy="533400"/>
          </a:xfrm>
          <a:prstGeom prst="rect">
            <a:avLst/>
          </a:prstGeom>
        </p:spPr>
      </p:pic>
      <p:pic>
        <p:nvPicPr>
          <p:cNvPr id="37" name="Picture 36">
            <a:extLst>
              <a:ext uri="{FF2B5EF4-FFF2-40B4-BE49-F238E27FC236}">
                <a16:creationId xmlns:a16="http://schemas.microsoft.com/office/drawing/2014/main" id="{45890D98-7FEA-4805-8558-2981D60250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29400" y="3505200"/>
            <a:ext cx="533400" cy="533400"/>
          </a:xfrm>
          <a:prstGeom prst="rect">
            <a:avLst/>
          </a:prstGeom>
        </p:spPr>
      </p:pic>
      <p:pic>
        <p:nvPicPr>
          <p:cNvPr id="39" name="Picture 38">
            <a:extLst>
              <a:ext uri="{FF2B5EF4-FFF2-40B4-BE49-F238E27FC236}">
                <a16:creationId xmlns:a16="http://schemas.microsoft.com/office/drawing/2014/main" id="{89E389E9-5815-49F9-8B91-102120B840B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10200" y="3505200"/>
            <a:ext cx="533400" cy="533400"/>
          </a:xfrm>
          <a:prstGeom prst="rect">
            <a:avLst/>
          </a:prstGeom>
        </p:spPr>
      </p:pic>
      <p:pic>
        <p:nvPicPr>
          <p:cNvPr id="41" name="Picture 40">
            <a:extLst>
              <a:ext uri="{FF2B5EF4-FFF2-40B4-BE49-F238E27FC236}">
                <a16:creationId xmlns:a16="http://schemas.microsoft.com/office/drawing/2014/main" id="{2C47A674-11E0-486B-9BAB-06EEF04270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00600" y="3505200"/>
            <a:ext cx="533400" cy="533400"/>
          </a:xfrm>
          <a:prstGeom prst="rect">
            <a:avLst/>
          </a:prstGeom>
        </p:spPr>
      </p:pic>
      <p:pic>
        <p:nvPicPr>
          <p:cNvPr id="43" name="Picture 42">
            <a:extLst>
              <a:ext uri="{FF2B5EF4-FFF2-40B4-BE49-F238E27FC236}">
                <a16:creationId xmlns:a16="http://schemas.microsoft.com/office/drawing/2014/main" id="{6D2B9F41-BED6-458B-A592-EEA31793B65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19800" y="2895600"/>
            <a:ext cx="533400" cy="533400"/>
          </a:xfrm>
          <a:prstGeom prst="rect">
            <a:avLst/>
          </a:prstGeom>
        </p:spPr>
      </p:pic>
      <p:pic>
        <p:nvPicPr>
          <p:cNvPr id="45" name="Picture 44">
            <a:extLst>
              <a:ext uri="{FF2B5EF4-FFF2-40B4-BE49-F238E27FC236}">
                <a16:creationId xmlns:a16="http://schemas.microsoft.com/office/drawing/2014/main" id="{DA42C5AA-3460-40AB-86AF-7A7B1DCBB3E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29400" y="2895600"/>
            <a:ext cx="533400" cy="533400"/>
          </a:xfrm>
          <a:prstGeom prst="rect">
            <a:avLst/>
          </a:prstGeom>
        </p:spPr>
      </p:pic>
      <p:pic>
        <p:nvPicPr>
          <p:cNvPr id="47" name="Picture 46">
            <a:extLst>
              <a:ext uri="{FF2B5EF4-FFF2-40B4-BE49-F238E27FC236}">
                <a16:creationId xmlns:a16="http://schemas.microsoft.com/office/drawing/2014/main" id="{1413E82B-FAD2-4D56-8634-17CBC0382AD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239000" y="2895600"/>
            <a:ext cx="533400" cy="533400"/>
          </a:xfrm>
          <a:prstGeom prst="rect">
            <a:avLst/>
          </a:prstGeom>
        </p:spPr>
      </p:pic>
      <p:pic>
        <p:nvPicPr>
          <p:cNvPr id="49" name="Picture 48">
            <a:extLst>
              <a:ext uri="{FF2B5EF4-FFF2-40B4-BE49-F238E27FC236}">
                <a16:creationId xmlns:a16="http://schemas.microsoft.com/office/drawing/2014/main" id="{D22A2697-912D-4478-8C81-DC3E4EFD144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48600" y="2895600"/>
            <a:ext cx="533400" cy="533400"/>
          </a:xfrm>
          <a:prstGeom prst="rect">
            <a:avLst/>
          </a:prstGeom>
        </p:spPr>
      </p:pic>
      <p:pic>
        <p:nvPicPr>
          <p:cNvPr id="51" name="Picture 50">
            <a:extLst>
              <a:ext uri="{FF2B5EF4-FFF2-40B4-BE49-F238E27FC236}">
                <a16:creationId xmlns:a16="http://schemas.microsoft.com/office/drawing/2014/main" id="{1CAD863A-1383-4CEF-A0F4-0352DA098D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58200" y="2895600"/>
            <a:ext cx="533400" cy="533400"/>
          </a:xfrm>
          <a:prstGeom prst="rect">
            <a:avLst/>
          </a:prstGeom>
        </p:spPr>
      </p:pic>
      <p:pic>
        <p:nvPicPr>
          <p:cNvPr id="53" name="Picture 52">
            <a:extLst>
              <a:ext uri="{FF2B5EF4-FFF2-40B4-BE49-F238E27FC236}">
                <a16:creationId xmlns:a16="http://schemas.microsoft.com/office/drawing/2014/main" id="{DE59823B-A7A8-4682-939B-C4A040CB0EF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10200" y="2895600"/>
            <a:ext cx="533400" cy="533400"/>
          </a:xfrm>
          <a:prstGeom prst="rect">
            <a:avLst/>
          </a:prstGeom>
        </p:spPr>
      </p:pic>
      <p:pic>
        <p:nvPicPr>
          <p:cNvPr id="55" name="Picture 54">
            <a:extLst>
              <a:ext uri="{FF2B5EF4-FFF2-40B4-BE49-F238E27FC236}">
                <a16:creationId xmlns:a16="http://schemas.microsoft.com/office/drawing/2014/main" id="{04770E58-F83A-40A7-9781-F499B1E802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00600" y="2895600"/>
            <a:ext cx="533400" cy="533400"/>
          </a:xfrm>
          <a:prstGeom prst="rect">
            <a:avLst/>
          </a:prstGeom>
        </p:spPr>
      </p:pic>
      <p:pic>
        <p:nvPicPr>
          <p:cNvPr id="57" name="Picture 56">
            <a:extLst>
              <a:ext uri="{FF2B5EF4-FFF2-40B4-BE49-F238E27FC236}">
                <a16:creationId xmlns:a16="http://schemas.microsoft.com/office/drawing/2014/main" id="{87F6C62C-9393-46CA-8D6D-8805913FDF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019800" y="2286000"/>
            <a:ext cx="533400" cy="533400"/>
          </a:xfrm>
          <a:prstGeom prst="rect">
            <a:avLst/>
          </a:prstGeom>
        </p:spPr>
      </p:pic>
      <p:pic>
        <p:nvPicPr>
          <p:cNvPr id="59" name="Picture 58">
            <a:extLst>
              <a:ext uri="{FF2B5EF4-FFF2-40B4-BE49-F238E27FC236}">
                <a16:creationId xmlns:a16="http://schemas.microsoft.com/office/drawing/2014/main" id="{6B675A11-7F61-4B59-945A-6AF3E3D6B80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458200" y="2286000"/>
            <a:ext cx="533400" cy="533400"/>
          </a:xfrm>
          <a:prstGeom prst="rect">
            <a:avLst/>
          </a:prstGeom>
        </p:spPr>
      </p:pic>
      <p:pic>
        <p:nvPicPr>
          <p:cNvPr id="61" name="Picture 60">
            <a:extLst>
              <a:ext uri="{FF2B5EF4-FFF2-40B4-BE49-F238E27FC236}">
                <a16:creationId xmlns:a16="http://schemas.microsoft.com/office/drawing/2014/main" id="{4188F42A-953C-451C-8211-3391AFF1B55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48600" y="2286000"/>
            <a:ext cx="533400" cy="533400"/>
          </a:xfrm>
          <a:prstGeom prst="rect">
            <a:avLst/>
          </a:prstGeom>
        </p:spPr>
      </p:pic>
      <p:pic>
        <p:nvPicPr>
          <p:cNvPr id="63" name="Picture 62">
            <a:extLst>
              <a:ext uri="{FF2B5EF4-FFF2-40B4-BE49-F238E27FC236}">
                <a16:creationId xmlns:a16="http://schemas.microsoft.com/office/drawing/2014/main" id="{6008B92F-E6C6-436D-B59D-CDF50EABDC97}"/>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39000" y="2286000"/>
            <a:ext cx="533400" cy="533400"/>
          </a:xfrm>
          <a:prstGeom prst="rect">
            <a:avLst/>
          </a:prstGeom>
        </p:spPr>
      </p:pic>
      <p:pic>
        <p:nvPicPr>
          <p:cNvPr id="65" name="Picture 64">
            <a:extLst>
              <a:ext uri="{FF2B5EF4-FFF2-40B4-BE49-F238E27FC236}">
                <a16:creationId xmlns:a16="http://schemas.microsoft.com/office/drawing/2014/main" id="{8333124B-52A8-4625-B42E-53F43645AE9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629400" y="2286000"/>
            <a:ext cx="533400" cy="533400"/>
          </a:xfrm>
          <a:prstGeom prst="rect">
            <a:avLst/>
          </a:prstGeom>
        </p:spPr>
      </p:pic>
      <p:pic>
        <p:nvPicPr>
          <p:cNvPr id="67" name="Picture 66">
            <a:extLst>
              <a:ext uri="{FF2B5EF4-FFF2-40B4-BE49-F238E27FC236}">
                <a16:creationId xmlns:a16="http://schemas.microsoft.com/office/drawing/2014/main" id="{0B4289CB-DA0F-4987-83A8-CC43FC773F9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410200" y="2286000"/>
            <a:ext cx="533400" cy="533400"/>
          </a:xfrm>
          <a:prstGeom prst="rect">
            <a:avLst/>
          </a:prstGeom>
        </p:spPr>
      </p:pic>
      <p:pic>
        <p:nvPicPr>
          <p:cNvPr id="69" name="Picture 68">
            <a:extLst>
              <a:ext uri="{FF2B5EF4-FFF2-40B4-BE49-F238E27FC236}">
                <a16:creationId xmlns:a16="http://schemas.microsoft.com/office/drawing/2014/main" id="{F9CBAB8E-7431-44F9-AE87-2F8B7C1B490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800600" y="2286000"/>
            <a:ext cx="533400" cy="533400"/>
          </a:xfrm>
          <a:prstGeom prst="rect">
            <a:avLst/>
          </a:prstGeom>
        </p:spPr>
      </p:pic>
      <p:pic>
        <p:nvPicPr>
          <p:cNvPr id="71" name="Picture 70">
            <a:extLst>
              <a:ext uri="{FF2B5EF4-FFF2-40B4-BE49-F238E27FC236}">
                <a16:creationId xmlns:a16="http://schemas.microsoft.com/office/drawing/2014/main" id="{A171E06C-667A-4B59-BF33-51A393BB0F9C}"/>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19800" y="1676400"/>
            <a:ext cx="533400" cy="533400"/>
          </a:xfrm>
          <a:prstGeom prst="rect">
            <a:avLst/>
          </a:prstGeom>
        </p:spPr>
      </p:pic>
      <p:pic>
        <p:nvPicPr>
          <p:cNvPr id="73" name="Picture 72">
            <a:extLst>
              <a:ext uri="{FF2B5EF4-FFF2-40B4-BE49-F238E27FC236}">
                <a16:creationId xmlns:a16="http://schemas.microsoft.com/office/drawing/2014/main" id="{A9F7F223-0A09-4468-8700-6B1E6EF4E56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458200" y="1676400"/>
            <a:ext cx="533400" cy="533400"/>
          </a:xfrm>
          <a:prstGeom prst="rect">
            <a:avLst/>
          </a:prstGeom>
        </p:spPr>
      </p:pic>
      <p:pic>
        <p:nvPicPr>
          <p:cNvPr id="75" name="Picture 74">
            <a:extLst>
              <a:ext uri="{FF2B5EF4-FFF2-40B4-BE49-F238E27FC236}">
                <a16:creationId xmlns:a16="http://schemas.microsoft.com/office/drawing/2014/main" id="{C8DE0D30-D82A-4A3C-AAB3-0613E83D801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848600" y="1676400"/>
            <a:ext cx="533400" cy="533400"/>
          </a:xfrm>
          <a:prstGeom prst="rect">
            <a:avLst/>
          </a:prstGeom>
        </p:spPr>
      </p:pic>
      <p:pic>
        <p:nvPicPr>
          <p:cNvPr id="77" name="Picture 76">
            <a:extLst>
              <a:ext uri="{FF2B5EF4-FFF2-40B4-BE49-F238E27FC236}">
                <a16:creationId xmlns:a16="http://schemas.microsoft.com/office/drawing/2014/main" id="{5C7BFF9E-283F-4EB5-AEC1-53CF6282725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239000" y="1676400"/>
            <a:ext cx="533400" cy="533400"/>
          </a:xfrm>
          <a:prstGeom prst="rect">
            <a:avLst/>
          </a:prstGeom>
        </p:spPr>
      </p:pic>
      <p:pic>
        <p:nvPicPr>
          <p:cNvPr id="79" name="Picture 78">
            <a:extLst>
              <a:ext uri="{FF2B5EF4-FFF2-40B4-BE49-F238E27FC236}">
                <a16:creationId xmlns:a16="http://schemas.microsoft.com/office/drawing/2014/main" id="{CB3A83BF-C1FD-4D80-933C-300A084FD2C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629400" y="1676400"/>
            <a:ext cx="533400" cy="533400"/>
          </a:xfrm>
          <a:prstGeom prst="rect">
            <a:avLst/>
          </a:prstGeom>
        </p:spPr>
      </p:pic>
      <p:pic>
        <p:nvPicPr>
          <p:cNvPr id="81" name="Picture 80">
            <a:extLst>
              <a:ext uri="{FF2B5EF4-FFF2-40B4-BE49-F238E27FC236}">
                <a16:creationId xmlns:a16="http://schemas.microsoft.com/office/drawing/2014/main" id="{B7B23257-7C40-4C7F-962C-B863375BC76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410200" y="1676400"/>
            <a:ext cx="533400" cy="533400"/>
          </a:xfrm>
          <a:prstGeom prst="rect">
            <a:avLst/>
          </a:prstGeom>
        </p:spPr>
      </p:pic>
      <p:pic>
        <p:nvPicPr>
          <p:cNvPr id="83" name="Picture 82">
            <a:extLst>
              <a:ext uri="{FF2B5EF4-FFF2-40B4-BE49-F238E27FC236}">
                <a16:creationId xmlns:a16="http://schemas.microsoft.com/office/drawing/2014/main" id="{40AAFEAC-B392-4FC7-9502-1A7A6EC6301D}"/>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800600" y="1676400"/>
            <a:ext cx="533400" cy="533400"/>
          </a:xfrm>
          <a:prstGeom prst="rect">
            <a:avLst/>
          </a:prstGeom>
        </p:spPr>
      </p:pic>
      <p:pic>
        <p:nvPicPr>
          <p:cNvPr id="85" name="Picture 84">
            <a:extLst>
              <a:ext uri="{FF2B5EF4-FFF2-40B4-BE49-F238E27FC236}">
                <a16:creationId xmlns:a16="http://schemas.microsoft.com/office/drawing/2014/main" id="{EA3EAFD6-61DA-4873-B50D-B5A1BFA318ED}"/>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19800" y="4724400"/>
            <a:ext cx="533400" cy="533400"/>
          </a:xfrm>
          <a:prstGeom prst="rect">
            <a:avLst/>
          </a:prstGeom>
        </p:spPr>
      </p:pic>
      <p:pic>
        <p:nvPicPr>
          <p:cNvPr id="87" name="Picture 86">
            <a:extLst>
              <a:ext uri="{FF2B5EF4-FFF2-40B4-BE49-F238E27FC236}">
                <a16:creationId xmlns:a16="http://schemas.microsoft.com/office/drawing/2014/main" id="{5C16B884-BEC9-4D1B-8802-736FAA38E5FF}"/>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621449" y="4724400"/>
            <a:ext cx="533400" cy="533400"/>
          </a:xfrm>
          <a:prstGeom prst="rect">
            <a:avLst/>
          </a:prstGeom>
        </p:spPr>
      </p:pic>
      <p:pic>
        <p:nvPicPr>
          <p:cNvPr id="90" name="Picture 89">
            <a:extLst>
              <a:ext uri="{FF2B5EF4-FFF2-40B4-BE49-F238E27FC236}">
                <a16:creationId xmlns:a16="http://schemas.microsoft.com/office/drawing/2014/main" id="{0FDF32AE-B275-4DFB-95BC-F391B1A47FA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981200" y="4724400"/>
            <a:ext cx="533400" cy="533400"/>
          </a:xfrm>
          <a:prstGeom prst="rect">
            <a:avLst/>
          </a:prstGeom>
        </p:spPr>
      </p:pic>
      <p:pic>
        <p:nvPicPr>
          <p:cNvPr id="92" name="Picture 91">
            <a:extLst>
              <a:ext uri="{FF2B5EF4-FFF2-40B4-BE49-F238E27FC236}">
                <a16:creationId xmlns:a16="http://schemas.microsoft.com/office/drawing/2014/main" id="{3329976F-873E-41CD-8A96-B39CF984124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590800" y="4724400"/>
            <a:ext cx="533400" cy="533400"/>
          </a:xfrm>
          <a:prstGeom prst="rect">
            <a:avLst/>
          </a:prstGeom>
        </p:spPr>
      </p:pic>
      <p:pic>
        <p:nvPicPr>
          <p:cNvPr id="94" name="Picture 93">
            <a:extLst>
              <a:ext uri="{FF2B5EF4-FFF2-40B4-BE49-F238E27FC236}">
                <a16:creationId xmlns:a16="http://schemas.microsoft.com/office/drawing/2014/main" id="{BCA9C20F-23ED-4016-8BC4-355D0715FA1A}"/>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371600" y="4724400"/>
            <a:ext cx="533400" cy="533400"/>
          </a:xfrm>
          <a:prstGeom prst="rect">
            <a:avLst/>
          </a:prstGeom>
        </p:spPr>
      </p:pic>
      <p:pic>
        <p:nvPicPr>
          <p:cNvPr id="96" name="Picture 95">
            <a:extLst>
              <a:ext uri="{FF2B5EF4-FFF2-40B4-BE49-F238E27FC236}">
                <a16:creationId xmlns:a16="http://schemas.microsoft.com/office/drawing/2014/main" id="{49BABE24-4C60-40E5-B9A5-9E62ED93B494}"/>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200400" y="4724400"/>
            <a:ext cx="533400" cy="533400"/>
          </a:xfrm>
          <a:prstGeom prst="rect">
            <a:avLst/>
          </a:prstGeom>
        </p:spPr>
      </p:pic>
      <p:pic>
        <p:nvPicPr>
          <p:cNvPr id="98" name="Picture 97">
            <a:extLst>
              <a:ext uri="{FF2B5EF4-FFF2-40B4-BE49-F238E27FC236}">
                <a16:creationId xmlns:a16="http://schemas.microsoft.com/office/drawing/2014/main" id="{D21769C9-CE12-4953-A90D-A2E3A41EB09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62000" y="4724400"/>
            <a:ext cx="533400" cy="533400"/>
          </a:xfrm>
          <a:prstGeom prst="rect">
            <a:avLst/>
          </a:prstGeom>
        </p:spPr>
      </p:pic>
      <p:pic>
        <p:nvPicPr>
          <p:cNvPr id="100" name="Picture 99">
            <a:extLst>
              <a:ext uri="{FF2B5EF4-FFF2-40B4-BE49-F238E27FC236}">
                <a16:creationId xmlns:a16="http://schemas.microsoft.com/office/drawing/2014/main" id="{3E83E772-9187-4EF5-BD8C-2F1881AD2ADB}"/>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810000" y="4724400"/>
            <a:ext cx="533400" cy="533400"/>
          </a:xfrm>
          <a:prstGeom prst="rect">
            <a:avLst/>
          </a:prstGeom>
        </p:spPr>
      </p:pic>
      <p:pic>
        <p:nvPicPr>
          <p:cNvPr id="102" name="Picture 101">
            <a:extLst>
              <a:ext uri="{FF2B5EF4-FFF2-40B4-BE49-F238E27FC236}">
                <a16:creationId xmlns:a16="http://schemas.microsoft.com/office/drawing/2014/main" id="{2A2DFDFA-7566-4E8D-B504-9DE1BBFAAD26}"/>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52400" y="4724400"/>
            <a:ext cx="533400" cy="533400"/>
          </a:xfrm>
          <a:prstGeom prst="rect">
            <a:avLst/>
          </a:prstGeom>
        </p:spPr>
      </p:pic>
      <p:pic>
        <p:nvPicPr>
          <p:cNvPr id="104" name="Picture 103">
            <a:extLst>
              <a:ext uri="{FF2B5EF4-FFF2-40B4-BE49-F238E27FC236}">
                <a16:creationId xmlns:a16="http://schemas.microsoft.com/office/drawing/2014/main" id="{054341D4-7ADF-48B1-B20F-20830D394E09}"/>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981200" y="4114800"/>
            <a:ext cx="533400" cy="533400"/>
          </a:xfrm>
          <a:prstGeom prst="rect">
            <a:avLst/>
          </a:prstGeom>
        </p:spPr>
      </p:pic>
      <p:pic>
        <p:nvPicPr>
          <p:cNvPr id="106" name="Picture 105">
            <a:extLst>
              <a:ext uri="{FF2B5EF4-FFF2-40B4-BE49-F238E27FC236}">
                <a16:creationId xmlns:a16="http://schemas.microsoft.com/office/drawing/2014/main" id="{7C30F9AF-1731-43DD-95DE-E593CB815C6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590800" y="4114800"/>
            <a:ext cx="533400" cy="533400"/>
          </a:xfrm>
          <a:prstGeom prst="rect">
            <a:avLst/>
          </a:prstGeom>
        </p:spPr>
      </p:pic>
      <p:pic>
        <p:nvPicPr>
          <p:cNvPr id="108" name="Picture 107">
            <a:extLst>
              <a:ext uri="{FF2B5EF4-FFF2-40B4-BE49-F238E27FC236}">
                <a16:creationId xmlns:a16="http://schemas.microsoft.com/office/drawing/2014/main" id="{25F20D7C-498D-407F-A524-7FEABF185599}"/>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371600" y="4114800"/>
            <a:ext cx="533400" cy="533400"/>
          </a:xfrm>
          <a:prstGeom prst="rect">
            <a:avLst/>
          </a:prstGeom>
        </p:spPr>
      </p:pic>
      <p:pic>
        <p:nvPicPr>
          <p:cNvPr id="110" name="Picture 109">
            <a:extLst>
              <a:ext uri="{FF2B5EF4-FFF2-40B4-BE49-F238E27FC236}">
                <a16:creationId xmlns:a16="http://schemas.microsoft.com/office/drawing/2014/main" id="{3131BDC3-2E4E-44EE-8598-ADEF70C5D517}"/>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200400" y="4114800"/>
            <a:ext cx="533400" cy="533400"/>
          </a:xfrm>
          <a:prstGeom prst="rect">
            <a:avLst/>
          </a:prstGeom>
        </p:spPr>
      </p:pic>
      <p:pic>
        <p:nvPicPr>
          <p:cNvPr id="112" name="Picture 111">
            <a:extLst>
              <a:ext uri="{FF2B5EF4-FFF2-40B4-BE49-F238E27FC236}">
                <a16:creationId xmlns:a16="http://schemas.microsoft.com/office/drawing/2014/main" id="{56470471-2479-4787-B44C-BBA2DD5EA136}"/>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62000" y="4114800"/>
            <a:ext cx="533400" cy="533400"/>
          </a:xfrm>
          <a:prstGeom prst="rect">
            <a:avLst/>
          </a:prstGeom>
        </p:spPr>
      </p:pic>
      <p:pic>
        <p:nvPicPr>
          <p:cNvPr id="114" name="Picture 113">
            <a:extLst>
              <a:ext uri="{FF2B5EF4-FFF2-40B4-BE49-F238E27FC236}">
                <a16:creationId xmlns:a16="http://schemas.microsoft.com/office/drawing/2014/main" id="{83198310-BF71-4B60-B329-D581E0A9E704}"/>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810000" y="4114800"/>
            <a:ext cx="533400" cy="533400"/>
          </a:xfrm>
          <a:prstGeom prst="rect">
            <a:avLst/>
          </a:prstGeom>
        </p:spPr>
      </p:pic>
      <p:pic>
        <p:nvPicPr>
          <p:cNvPr id="116" name="Picture 115">
            <a:extLst>
              <a:ext uri="{FF2B5EF4-FFF2-40B4-BE49-F238E27FC236}">
                <a16:creationId xmlns:a16="http://schemas.microsoft.com/office/drawing/2014/main" id="{9CBC1C29-913E-4BFD-B5B3-519BA8BB9EC5}"/>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52400" y="4114800"/>
            <a:ext cx="533400" cy="533400"/>
          </a:xfrm>
          <a:prstGeom prst="rect">
            <a:avLst/>
          </a:prstGeom>
        </p:spPr>
      </p:pic>
      <p:pic>
        <p:nvPicPr>
          <p:cNvPr id="118" name="Picture 117">
            <a:extLst>
              <a:ext uri="{FF2B5EF4-FFF2-40B4-BE49-F238E27FC236}">
                <a16:creationId xmlns:a16="http://schemas.microsoft.com/office/drawing/2014/main" id="{9D8C7CFF-5962-4A8B-B5FF-35A29F38E61B}"/>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981200" y="3505200"/>
            <a:ext cx="533400" cy="533400"/>
          </a:xfrm>
          <a:prstGeom prst="rect">
            <a:avLst/>
          </a:prstGeom>
        </p:spPr>
      </p:pic>
      <p:pic>
        <p:nvPicPr>
          <p:cNvPr id="120" name="Picture 119">
            <a:extLst>
              <a:ext uri="{FF2B5EF4-FFF2-40B4-BE49-F238E27FC236}">
                <a16:creationId xmlns:a16="http://schemas.microsoft.com/office/drawing/2014/main" id="{C33160E7-6611-4369-9955-08F2F1C85749}"/>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590800" y="3505200"/>
            <a:ext cx="533400" cy="533400"/>
          </a:xfrm>
          <a:prstGeom prst="rect">
            <a:avLst/>
          </a:prstGeom>
        </p:spPr>
      </p:pic>
      <p:pic>
        <p:nvPicPr>
          <p:cNvPr id="122" name="Picture 121">
            <a:extLst>
              <a:ext uri="{FF2B5EF4-FFF2-40B4-BE49-F238E27FC236}">
                <a16:creationId xmlns:a16="http://schemas.microsoft.com/office/drawing/2014/main" id="{54B0EDCC-8BF1-4811-98A9-E59036D80D17}"/>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200400" y="3505200"/>
            <a:ext cx="533400" cy="533400"/>
          </a:xfrm>
          <a:prstGeom prst="rect">
            <a:avLst/>
          </a:prstGeom>
        </p:spPr>
      </p:pic>
      <p:pic>
        <p:nvPicPr>
          <p:cNvPr id="124" name="Picture 123">
            <a:extLst>
              <a:ext uri="{FF2B5EF4-FFF2-40B4-BE49-F238E27FC236}">
                <a16:creationId xmlns:a16="http://schemas.microsoft.com/office/drawing/2014/main" id="{C3433948-49A1-42C1-82C5-0955DD0FF276}"/>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3810000" y="3505200"/>
            <a:ext cx="533400" cy="533400"/>
          </a:xfrm>
          <a:prstGeom prst="rect">
            <a:avLst/>
          </a:prstGeom>
        </p:spPr>
      </p:pic>
      <p:pic>
        <p:nvPicPr>
          <p:cNvPr id="126" name="Picture 125">
            <a:extLst>
              <a:ext uri="{FF2B5EF4-FFF2-40B4-BE49-F238E27FC236}">
                <a16:creationId xmlns:a16="http://schemas.microsoft.com/office/drawing/2014/main" id="{0FD570EF-6BC1-4EE0-8563-569C318A0E44}"/>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371600" y="3505200"/>
            <a:ext cx="533400" cy="533400"/>
          </a:xfrm>
          <a:prstGeom prst="rect">
            <a:avLst/>
          </a:prstGeom>
        </p:spPr>
      </p:pic>
      <p:pic>
        <p:nvPicPr>
          <p:cNvPr id="128" name="Picture 127">
            <a:extLst>
              <a:ext uri="{FF2B5EF4-FFF2-40B4-BE49-F238E27FC236}">
                <a16:creationId xmlns:a16="http://schemas.microsoft.com/office/drawing/2014/main" id="{C9C7034D-4897-41EB-8379-A49C9F76B0BB}"/>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62000" y="3505200"/>
            <a:ext cx="533400" cy="533400"/>
          </a:xfrm>
          <a:prstGeom prst="rect">
            <a:avLst/>
          </a:prstGeom>
        </p:spPr>
      </p:pic>
      <p:pic>
        <p:nvPicPr>
          <p:cNvPr id="130" name="Picture 129">
            <a:extLst>
              <a:ext uri="{FF2B5EF4-FFF2-40B4-BE49-F238E27FC236}">
                <a16:creationId xmlns:a16="http://schemas.microsoft.com/office/drawing/2014/main" id="{ABFC2379-2857-45E8-B467-93E3821C7F74}"/>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52400" y="3505200"/>
            <a:ext cx="533400" cy="533400"/>
          </a:xfrm>
          <a:prstGeom prst="rect">
            <a:avLst/>
          </a:prstGeom>
        </p:spPr>
      </p:pic>
      <p:pic>
        <p:nvPicPr>
          <p:cNvPr id="132" name="Picture 131">
            <a:extLst>
              <a:ext uri="{FF2B5EF4-FFF2-40B4-BE49-F238E27FC236}">
                <a16:creationId xmlns:a16="http://schemas.microsoft.com/office/drawing/2014/main" id="{4E56A94D-7917-43B5-8476-11869F6B279A}"/>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981200" y="2895600"/>
            <a:ext cx="533400" cy="533400"/>
          </a:xfrm>
          <a:prstGeom prst="rect">
            <a:avLst/>
          </a:prstGeom>
        </p:spPr>
      </p:pic>
      <p:pic>
        <p:nvPicPr>
          <p:cNvPr id="134" name="Picture 133">
            <a:extLst>
              <a:ext uri="{FF2B5EF4-FFF2-40B4-BE49-F238E27FC236}">
                <a16:creationId xmlns:a16="http://schemas.microsoft.com/office/drawing/2014/main" id="{EABAA6E5-8ED3-4F74-850D-3D452F4E767A}"/>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2590800" y="2895600"/>
            <a:ext cx="533400" cy="533400"/>
          </a:xfrm>
          <a:prstGeom prst="rect">
            <a:avLst/>
          </a:prstGeom>
        </p:spPr>
      </p:pic>
      <p:pic>
        <p:nvPicPr>
          <p:cNvPr id="136" name="Picture 135">
            <a:extLst>
              <a:ext uri="{FF2B5EF4-FFF2-40B4-BE49-F238E27FC236}">
                <a16:creationId xmlns:a16="http://schemas.microsoft.com/office/drawing/2014/main" id="{9E05C536-B5FA-4FBB-B358-3EA9BBF2C15A}"/>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3200400" y="2895600"/>
            <a:ext cx="533400" cy="533400"/>
          </a:xfrm>
          <a:prstGeom prst="rect">
            <a:avLst/>
          </a:prstGeom>
        </p:spPr>
      </p:pic>
      <p:pic>
        <p:nvPicPr>
          <p:cNvPr id="138" name="Picture 137">
            <a:extLst>
              <a:ext uri="{FF2B5EF4-FFF2-40B4-BE49-F238E27FC236}">
                <a16:creationId xmlns:a16="http://schemas.microsoft.com/office/drawing/2014/main" id="{0E0AF260-DA52-44CD-A94A-7E6A22937871}"/>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3810000" y="2895600"/>
            <a:ext cx="533400" cy="533400"/>
          </a:xfrm>
          <a:prstGeom prst="rect">
            <a:avLst/>
          </a:prstGeom>
        </p:spPr>
      </p:pic>
      <p:pic>
        <p:nvPicPr>
          <p:cNvPr id="140" name="Picture 139">
            <a:extLst>
              <a:ext uri="{FF2B5EF4-FFF2-40B4-BE49-F238E27FC236}">
                <a16:creationId xmlns:a16="http://schemas.microsoft.com/office/drawing/2014/main" id="{426153BA-1DAC-4F2C-B145-B34F0E6F3E0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371600" y="2895600"/>
            <a:ext cx="533400" cy="533400"/>
          </a:xfrm>
          <a:prstGeom prst="rect">
            <a:avLst/>
          </a:prstGeom>
        </p:spPr>
      </p:pic>
      <p:pic>
        <p:nvPicPr>
          <p:cNvPr id="142" name="Picture 141">
            <a:extLst>
              <a:ext uri="{FF2B5EF4-FFF2-40B4-BE49-F238E27FC236}">
                <a16:creationId xmlns:a16="http://schemas.microsoft.com/office/drawing/2014/main" id="{68BCE434-7BAE-4687-8F7D-A0FA28E8C6B7}"/>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762000" y="2895600"/>
            <a:ext cx="533400" cy="533400"/>
          </a:xfrm>
          <a:prstGeom prst="rect">
            <a:avLst/>
          </a:prstGeom>
        </p:spPr>
      </p:pic>
      <p:pic>
        <p:nvPicPr>
          <p:cNvPr id="144" name="Picture 143">
            <a:extLst>
              <a:ext uri="{FF2B5EF4-FFF2-40B4-BE49-F238E27FC236}">
                <a16:creationId xmlns:a16="http://schemas.microsoft.com/office/drawing/2014/main" id="{B0757334-A94A-43EC-A2DD-163BAE4BE592}"/>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52400" y="2895600"/>
            <a:ext cx="533400" cy="533400"/>
          </a:xfrm>
          <a:prstGeom prst="rect">
            <a:avLst/>
          </a:prstGeom>
        </p:spPr>
      </p:pic>
      <p:pic>
        <p:nvPicPr>
          <p:cNvPr id="146" name="Picture 145">
            <a:extLst>
              <a:ext uri="{FF2B5EF4-FFF2-40B4-BE49-F238E27FC236}">
                <a16:creationId xmlns:a16="http://schemas.microsoft.com/office/drawing/2014/main" id="{2624F494-BA98-4929-AA66-A84D179E8628}"/>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810000" y="2286000"/>
            <a:ext cx="533400" cy="533400"/>
          </a:xfrm>
          <a:prstGeom prst="rect">
            <a:avLst/>
          </a:prstGeom>
        </p:spPr>
      </p:pic>
      <p:pic>
        <p:nvPicPr>
          <p:cNvPr id="148" name="Picture 147">
            <a:extLst>
              <a:ext uri="{FF2B5EF4-FFF2-40B4-BE49-F238E27FC236}">
                <a16:creationId xmlns:a16="http://schemas.microsoft.com/office/drawing/2014/main" id="{04D2C44B-1800-4E1C-BFF9-D182FFC3C8D2}"/>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200400" y="2286000"/>
            <a:ext cx="533400" cy="533400"/>
          </a:xfrm>
          <a:prstGeom prst="rect">
            <a:avLst/>
          </a:prstGeom>
        </p:spPr>
      </p:pic>
      <p:pic>
        <p:nvPicPr>
          <p:cNvPr id="150" name="Picture 149">
            <a:extLst>
              <a:ext uri="{FF2B5EF4-FFF2-40B4-BE49-F238E27FC236}">
                <a16:creationId xmlns:a16="http://schemas.microsoft.com/office/drawing/2014/main" id="{D7FD7AEC-0045-4263-9425-C8C964BC1719}"/>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590800" y="2286000"/>
            <a:ext cx="533400" cy="533400"/>
          </a:xfrm>
          <a:prstGeom prst="rect">
            <a:avLst/>
          </a:prstGeom>
        </p:spPr>
      </p:pic>
      <p:pic>
        <p:nvPicPr>
          <p:cNvPr id="152" name="Picture 151">
            <a:extLst>
              <a:ext uri="{FF2B5EF4-FFF2-40B4-BE49-F238E27FC236}">
                <a16:creationId xmlns:a16="http://schemas.microsoft.com/office/drawing/2014/main" id="{787AD72F-F6D6-4B95-B1F6-75D68221AEA1}"/>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1981200" y="2286000"/>
            <a:ext cx="533400" cy="533400"/>
          </a:xfrm>
          <a:prstGeom prst="rect">
            <a:avLst/>
          </a:prstGeom>
        </p:spPr>
      </p:pic>
      <p:pic>
        <p:nvPicPr>
          <p:cNvPr id="154" name="Picture 153">
            <a:extLst>
              <a:ext uri="{FF2B5EF4-FFF2-40B4-BE49-F238E27FC236}">
                <a16:creationId xmlns:a16="http://schemas.microsoft.com/office/drawing/2014/main" id="{9552347E-46C1-4190-AC24-DC7CFEEC2BB0}"/>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371600" y="2286000"/>
            <a:ext cx="533400" cy="533400"/>
          </a:xfrm>
          <a:prstGeom prst="rect">
            <a:avLst/>
          </a:prstGeom>
        </p:spPr>
      </p:pic>
      <p:pic>
        <p:nvPicPr>
          <p:cNvPr id="156" name="Picture 155">
            <a:extLst>
              <a:ext uri="{FF2B5EF4-FFF2-40B4-BE49-F238E27FC236}">
                <a16:creationId xmlns:a16="http://schemas.microsoft.com/office/drawing/2014/main" id="{2141ABBE-E735-4AD1-8DF7-360B88C5BC73}"/>
              </a:ext>
            </a:extLst>
          </p:cNvPr>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62000" y="2286000"/>
            <a:ext cx="533400" cy="533400"/>
          </a:xfrm>
          <a:prstGeom prst="rect">
            <a:avLst/>
          </a:prstGeom>
        </p:spPr>
      </p:pic>
      <p:pic>
        <p:nvPicPr>
          <p:cNvPr id="158" name="Picture 157">
            <a:extLst>
              <a:ext uri="{FF2B5EF4-FFF2-40B4-BE49-F238E27FC236}">
                <a16:creationId xmlns:a16="http://schemas.microsoft.com/office/drawing/2014/main" id="{4123030D-82D2-4824-BB29-FB4ADB9D9414}"/>
              </a:ext>
            </a:extLst>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152400" y="2286000"/>
            <a:ext cx="533400" cy="533400"/>
          </a:xfrm>
          <a:prstGeom prst="rect">
            <a:avLst/>
          </a:prstGeom>
        </p:spPr>
      </p:pic>
      <p:pic>
        <p:nvPicPr>
          <p:cNvPr id="160" name="Picture 159">
            <a:extLst>
              <a:ext uri="{FF2B5EF4-FFF2-40B4-BE49-F238E27FC236}">
                <a16:creationId xmlns:a16="http://schemas.microsoft.com/office/drawing/2014/main" id="{84850A34-FB78-4054-9F30-E0001B4A7724}"/>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3810000" y="1676400"/>
            <a:ext cx="533400" cy="533400"/>
          </a:xfrm>
          <a:prstGeom prst="rect">
            <a:avLst/>
          </a:prstGeom>
        </p:spPr>
      </p:pic>
      <p:pic>
        <p:nvPicPr>
          <p:cNvPr id="162" name="Picture 161">
            <a:extLst>
              <a:ext uri="{FF2B5EF4-FFF2-40B4-BE49-F238E27FC236}">
                <a16:creationId xmlns:a16="http://schemas.microsoft.com/office/drawing/2014/main" id="{5502C922-9C3D-493A-A1BD-A6E71148E139}"/>
              </a:ext>
            </a:extLst>
          </p:cNvPr>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152400" y="1676400"/>
            <a:ext cx="533400" cy="533400"/>
          </a:xfrm>
          <a:prstGeom prst="rect">
            <a:avLst/>
          </a:prstGeom>
        </p:spPr>
      </p:pic>
      <p:pic>
        <p:nvPicPr>
          <p:cNvPr id="164" name="Picture 163">
            <a:extLst>
              <a:ext uri="{FF2B5EF4-FFF2-40B4-BE49-F238E27FC236}">
                <a16:creationId xmlns:a16="http://schemas.microsoft.com/office/drawing/2014/main" id="{0B44759B-3D8A-43B9-8CA5-2EE565335AAD}"/>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762000" y="1676400"/>
            <a:ext cx="533400" cy="533400"/>
          </a:xfrm>
          <a:prstGeom prst="rect">
            <a:avLst/>
          </a:prstGeom>
        </p:spPr>
      </p:pic>
      <p:pic>
        <p:nvPicPr>
          <p:cNvPr id="166" name="Picture 165">
            <a:extLst>
              <a:ext uri="{FF2B5EF4-FFF2-40B4-BE49-F238E27FC236}">
                <a16:creationId xmlns:a16="http://schemas.microsoft.com/office/drawing/2014/main" id="{A4D31FEC-9FBF-4477-9B8A-8E88A4818D33}"/>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371600" y="1676400"/>
            <a:ext cx="533400" cy="533400"/>
          </a:xfrm>
          <a:prstGeom prst="rect">
            <a:avLst/>
          </a:prstGeom>
        </p:spPr>
      </p:pic>
      <p:pic>
        <p:nvPicPr>
          <p:cNvPr id="168" name="Picture 167">
            <a:extLst>
              <a:ext uri="{FF2B5EF4-FFF2-40B4-BE49-F238E27FC236}">
                <a16:creationId xmlns:a16="http://schemas.microsoft.com/office/drawing/2014/main" id="{B729279E-B5D0-4D0F-8655-457DD97D05FB}"/>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1981200" y="1676400"/>
            <a:ext cx="533400" cy="533400"/>
          </a:xfrm>
          <a:prstGeom prst="rect">
            <a:avLst/>
          </a:prstGeom>
        </p:spPr>
      </p:pic>
      <p:pic>
        <p:nvPicPr>
          <p:cNvPr id="170" name="Picture 169">
            <a:extLst>
              <a:ext uri="{FF2B5EF4-FFF2-40B4-BE49-F238E27FC236}">
                <a16:creationId xmlns:a16="http://schemas.microsoft.com/office/drawing/2014/main" id="{5A2DC829-46E3-4929-8917-7EB13F2740D1}"/>
              </a:ext>
            </a:extLst>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2590800" y="1676400"/>
            <a:ext cx="533400" cy="533400"/>
          </a:xfrm>
          <a:prstGeom prst="rect">
            <a:avLst/>
          </a:prstGeom>
        </p:spPr>
      </p:pic>
      <p:pic>
        <p:nvPicPr>
          <p:cNvPr id="172" name="Picture 171">
            <a:extLst>
              <a:ext uri="{FF2B5EF4-FFF2-40B4-BE49-F238E27FC236}">
                <a16:creationId xmlns:a16="http://schemas.microsoft.com/office/drawing/2014/main" id="{0F3827AF-45AF-4A1F-A16C-C6E1FB5B20BF}"/>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3200400" y="1676400"/>
            <a:ext cx="533400" cy="533400"/>
          </a:xfrm>
          <a:prstGeom prst="rect">
            <a:avLst/>
          </a:prstGeom>
        </p:spPr>
      </p:pic>
      <p:sp>
        <p:nvSpPr>
          <p:cNvPr id="91" name="Content Placeholder 2">
            <a:extLst>
              <a:ext uri="{FF2B5EF4-FFF2-40B4-BE49-F238E27FC236}">
                <a16:creationId xmlns:a16="http://schemas.microsoft.com/office/drawing/2014/main" id="{B975709C-C349-433C-9C32-A2DEF4248139}"/>
              </a:ext>
            </a:extLst>
          </p:cNvPr>
          <p:cNvSpPr>
            <a:spLocks noGrp="1"/>
          </p:cNvSpPr>
          <p:nvPr>
            <p:ph idx="1"/>
          </p:nvPr>
        </p:nvSpPr>
        <p:spPr>
          <a:xfrm>
            <a:off x="152400" y="5410200"/>
            <a:ext cx="8610600" cy="1044448"/>
          </a:xfrm>
        </p:spPr>
        <p:txBody>
          <a:bodyPr/>
          <a:lstStyle/>
          <a:p>
            <a:r>
              <a:rPr lang="en-US" sz="2400" dirty="0"/>
              <a:t>In previous topics, we had test sets and evaluation criteria.</a:t>
            </a:r>
          </a:p>
          <a:p>
            <a:pPr lvl="1"/>
            <a:r>
              <a:rPr lang="en-US" sz="2000" dirty="0"/>
              <a:t>We mostly measured classification accuracy, for classification tasks.</a:t>
            </a:r>
          </a:p>
          <a:p>
            <a:pPr lvl="1"/>
            <a:r>
              <a:rPr lang="en-US" sz="2000" dirty="0"/>
              <a:t>We also used mean absolute error., for a regression task.</a:t>
            </a:r>
          </a:p>
          <a:p>
            <a:pPr marL="457200" lvl="1" indent="0">
              <a:buNone/>
            </a:pPr>
            <a:endParaRPr lang="en-US" sz="2000" dirty="0"/>
          </a:p>
          <a:p>
            <a:pPr lvl="1"/>
            <a:endParaRPr lang="en-US" sz="2000" dirty="0"/>
          </a:p>
          <a:p>
            <a:endParaRPr lang="en-US" sz="2000" dirty="0"/>
          </a:p>
        </p:txBody>
      </p:sp>
      <p:sp>
        <p:nvSpPr>
          <p:cNvPr id="93" name="Slide Number Placeholder 3">
            <a:extLst>
              <a:ext uri="{FF2B5EF4-FFF2-40B4-BE49-F238E27FC236}">
                <a16:creationId xmlns:a16="http://schemas.microsoft.com/office/drawing/2014/main" id="{78B3B0AD-536B-4804-A0C8-75F9443299B0}"/>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155576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Rounded Corners 174">
            <a:extLst>
              <a:ext uri="{FF2B5EF4-FFF2-40B4-BE49-F238E27FC236}">
                <a16:creationId xmlns:a16="http://schemas.microsoft.com/office/drawing/2014/main" id="{9D863591-E01D-4A3F-97A9-EE55F4FCFCCA}"/>
              </a:ext>
            </a:extLst>
          </p:cNvPr>
          <p:cNvSpPr/>
          <p:nvPr/>
        </p:nvSpPr>
        <p:spPr>
          <a:xfrm>
            <a:off x="47244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A9A97060-45CB-4657-8C56-417A5392C03C}"/>
              </a:ext>
            </a:extLst>
          </p:cNvPr>
          <p:cNvSpPr/>
          <p:nvPr/>
        </p:nvSpPr>
        <p:spPr>
          <a:xfrm>
            <a:off x="76200" y="1447800"/>
            <a:ext cx="4343400" cy="3943290"/>
          </a:xfrm>
          <a:prstGeom prst="roundRect">
            <a:avLst>
              <a:gd name="adj" fmla="val 6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84555-3B95-4DDB-A223-6A038B1208A2}"/>
              </a:ext>
            </a:extLst>
          </p:cNvPr>
          <p:cNvSpPr>
            <a:spLocks noGrp="1"/>
          </p:cNvSpPr>
          <p:nvPr>
            <p:ph type="title"/>
          </p:nvPr>
        </p:nvSpPr>
        <p:spPr>
          <a:xfrm>
            <a:off x="304800" y="212725"/>
            <a:ext cx="8382000" cy="1006475"/>
          </a:xfrm>
        </p:spPr>
        <p:txBody>
          <a:bodyPr>
            <a:noAutofit/>
          </a:bodyPr>
          <a:lstStyle/>
          <a:p>
            <a:r>
              <a:rPr lang="en-US" dirty="0"/>
              <a:t>How Should We Evaluate Results?</a:t>
            </a:r>
          </a:p>
        </p:txBody>
      </p:sp>
      <p:pic>
        <p:nvPicPr>
          <p:cNvPr id="5" name="Picture 4">
            <a:extLst>
              <a:ext uri="{FF2B5EF4-FFF2-40B4-BE49-F238E27FC236}">
                <a16:creationId xmlns:a16="http://schemas.microsoft.com/office/drawing/2014/main" id="{F85CBE1D-949B-4AEB-BDE0-6037DFEB3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724400"/>
            <a:ext cx="533400" cy="533400"/>
          </a:xfrm>
          <a:prstGeom prst="rect">
            <a:avLst/>
          </a:prstGeom>
        </p:spPr>
      </p:pic>
      <p:pic>
        <p:nvPicPr>
          <p:cNvPr id="7" name="Picture 6">
            <a:extLst>
              <a:ext uri="{FF2B5EF4-FFF2-40B4-BE49-F238E27FC236}">
                <a16:creationId xmlns:a16="http://schemas.microsoft.com/office/drawing/2014/main" id="{0C642B91-FC01-419E-A2FB-CD6D426F3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4724400"/>
            <a:ext cx="533400" cy="533400"/>
          </a:xfrm>
          <a:prstGeom prst="rect">
            <a:avLst/>
          </a:prstGeom>
        </p:spPr>
      </p:pic>
      <p:pic>
        <p:nvPicPr>
          <p:cNvPr id="9" name="Picture 8">
            <a:extLst>
              <a:ext uri="{FF2B5EF4-FFF2-40B4-BE49-F238E27FC236}">
                <a16:creationId xmlns:a16="http://schemas.microsoft.com/office/drawing/2014/main" id="{420092A4-8149-49E7-A862-EBC901642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4724400"/>
            <a:ext cx="533400" cy="533400"/>
          </a:xfrm>
          <a:prstGeom prst="rect">
            <a:avLst/>
          </a:prstGeom>
        </p:spPr>
      </p:pic>
      <p:pic>
        <p:nvPicPr>
          <p:cNvPr id="11" name="Picture 10">
            <a:extLst>
              <a:ext uri="{FF2B5EF4-FFF2-40B4-BE49-F238E27FC236}">
                <a16:creationId xmlns:a16="http://schemas.microsoft.com/office/drawing/2014/main" id="{999EAF6C-E479-48C1-865B-A9788C134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724400"/>
            <a:ext cx="533400" cy="533400"/>
          </a:xfrm>
          <a:prstGeom prst="rect">
            <a:avLst/>
          </a:prstGeom>
        </p:spPr>
      </p:pic>
      <p:pic>
        <p:nvPicPr>
          <p:cNvPr id="13" name="Picture 12">
            <a:extLst>
              <a:ext uri="{FF2B5EF4-FFF2-40B4-BE49-F238E27FC236}">
                <a16:creationId xmlns:a16="http://schemas.microsoft.com/office/drawing/2014/main" id="{0208438D-A6EE-4F9E-94BB-1187504C2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4724400"/>
            <a:ext cx="533400" cy="533400"/>
          </a:xfrm>
          <a:prstGeom prst="rect">
            <a:avLst/>
          </a:prstGeom>
        </p:spPr>
      </p:pic>
      <p:pic>
        <p:nvPicPr>
          <p:cNvPr id="15" name="Picture 14">
            <a:extLst>
              <a:ext uri="{FF2B5EF4-FFF2-40B4-BE49-F238E27FC236}">
                <a16:creationId xmlns:a16="http://schemas.microsoft.com/office/drawing/2014/main" id="{CA870807-0467-47AA-8104-25542B9F5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4114800"/>
            <a:ext cx="533400" cy="533400"/>
          </a:xfrm>
          <a:prstGeom prst="rect">
            <a:avLst/>
          </a:prstGeom>
        </p:spPr>
      </p:pic>
      <p:pic>
        <p:nvPicPr>
          <p:cNvPr id="17" name="Picture 16">
            <a:extLst>
              <a:ext uri="{FF2B5EF4-FFF2-40B4-BE49-F238E27FC236}">
                <a16:creationId xmlns:a16="http://schemas.microsoft.com/office/drawing/2014/main" id="{0A024AF7-81AE-4121-82B4-3F5FF035C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4114800"/>
            <a:ext cx="533400" cy="533400"/>
          </a:xfrm>
          <a:prstGeom prst="rect">
            <a:avLst/>
          </a:prstGeom>
        </p:spPr>
      </p:pic>
      <p:pic>
        <p:nvPicPr>
          <p:cNvPr id="19" name="Picture 18">
            <a:extLst>
              <a:ext uri="{FF2B5EF4-FFF2-40B4-BE49-F238E27FC236}">
                <a16:creationId xmlns:a16="http://schemas.microsoft.com/office/drawing/2014/main" id="{D7932D17-58DF-4ACD-A163-C59E76A8E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4114800"/>
            <a:ext cx="533400" cy="533400"/>
          </a:xfrm>
          <a:prstGeom prst="rect">
            <a:avLst/>
          </a:prstGeom>
        </p:spPr>
      </p:pic>
      <p:pic>
        <p:nvPicPr>
          <p:cNvPr id="21" name="Picture 20">
            <a:extLst>
              <a:ext uri="{FF2B5EF4-FFF2-40B4-BE49-F238E27FC236}">
                <a16:creationId xmlns:a16="http://schemas.microsoft.com/office/drawing/2014/main" id="{F95DB906-DD8A-4B16-A3A2-D7F6FF4FED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600" y="4114800"/>
            <a:ext cx="533400" cy="533400"/>
          </a:xfrm>
          <a:prstGeom prst="rect">
            <a:avLst/>
          </a:prstGeom>
        </p:spPr>
      </p:pic>
      <p:pic>
        <p:nvPicPr>
          <p:cNvPr id="23" name="Picture 22">
            <a:extLst>
              <a:ext uri="{FF2B5EF4-FFF2-40B4-BE49-F238E27FC236}">
                <a16:creationId xmlns:a16="http://schemas.microsoft.com/office/drawing/2014/main" id="{AEB624D7-A009-4F67-BC1E-02825E3F23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58200" y="4114800"/>
            <a:ext cx="533400" cy="533400"/>
          </a:xfrm>
          <a:prstGeom prst="rect">
            <a:avLst/>
          </a:prstGeom>
        </p:spPr>
      </p:pic>
      <p:pic>
        <p:nvPicPr>
          <p:cNvPr id="25" name="Picture 24">
            <a:extLst>
              <a:ext uri="{FF2B5EF4-FFF2-40B4-BE49-F238E27FC236}">
                <a16:creationId xmlns:a16="http://schemas.microsoft.com/office/drawing/2014/main" id="{E317D11A-6C54-4C81-A44A-1A74EBE9F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10200" y="4114800"/>
            <a:ext cx="533400" cy="533400"/>
          </a:xfrm>
          <a:prstGeom prst="rect">
            <a:avLst/>
          </a:prstGeom>
        </p:spPr>
      </p:pic>
      <p:pic>
        <p:nvPicPr>
          <p:cNvPr id="27" name="Picture 26">
            <a:extLst>
              <a:ext uri="{FF2B5EF4-FFF2-40B4-BE49-F238E27FC236}">
                <a16:creationId xmlns:a16="http://schemas.microsoft.com/office/drawing/2014/main" id="{AA00F8C1-122E-4B72-BA99-29F0A647BF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00600" y="4114800"/>
            <a:ext cx="533400" cy="533400"/>
          </a:xfrm>
          <a:prstGeom prst="rect">
            <a:avLst/>
          </a:prstGeom>
        </p:spPr>
      </p:pic>
      <p:pic>
        <p:nvPicPr>
          <p:cNvPr id="29" name="Picture 28">
            <a:extLst>
              <a:ext uri="{FF2B5EF4-FFF2-40B4-BE49-F238E27FC236}">
                <a16:creationId xmlns:a16="http://schemas.microsoft.com/office/drawing/2014/main" id="{22C70E25-3520-4DAD-9A4B-9F6BA3032B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9800" y="3505200"/>
            <a:ext cx="533400" cy="533400"/>
          </a:xfrm>
          <a:prstGeom prst="rect">
            <a:avLst/>
          </a:prstGeom>
        </p:spPr>
      </p:pic>
      <p:pic>
        <p:nvPicPr>
          <p:cNvPr id="31" name="Picture 30">
            <a:extLst>
              <a:ext uri="{FF2B5EF4-FFF2-40B4-BE49-F238E27FC236}">
                <a16:creationId xmlns:a16="http://schemas.microsoft.com/office/drawing/2014/main" id="{D5632368-19BD-4353-8DFA-89674E50A2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9000" y="3505200"/>
            <a:ext cx="533400" cy="533400"/>
          </a:xfrm>
          <a:prstGeom prst="rect">
            <a:avLst/>
          </a:prstGeom>
        </p:spPr>
      </p:pic>
      <p:pic>
        <p:nvPicPr>
          <p:cNvPr id="33" name="Picture 32">
            <a:extLst>
              <a:ext uri="{FF2B5EF4-FFF2-40B4-BE49-F238E27FC236}">
                <a16:creationId xmlns:a16="http://schemas.microsoft.com/office/drawing/2014/main" id="{FD7E53C0-7B01-4456-BDB8-226E17FE67B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48600" y="3505200"/>
            <a:ext cx="533400" cy="533400"/>
          </a:xfrm>
          <a:prstGeom prst="rect">
            <a:avLst/>
          </a:prstGeom>
        </p:spPr>
      </p:pic>
      <p:pic>
        <p:nvPicPr>
          <p:cNvPr id="35" name="Picture 34">
            <a:extLst>
              <a:ext uri="{FF2B5EF4-FFF2-40B4-BE49-F238E27FC236}">
                <a16:creationId xmlns:a16="http://schemas.microsoft.com/office/drawing/2014/main" id="{2EA76B21-B7F0-4286-8BEE-638F5C4C861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58200" y="3505200"/>
            <a:ext cx="533400" cy="533400"/>
          </a:xfrm>
          <a:prstGeom prst="rect">
            <a:avLst/>
          </a:prstGeom>
        </p:spPr>
      </p:pic>
      <p:pic>
        <p:nvPicPr>
          <p:cNvPr id="37" name="Picture 36">
            <a:extLst>
              <a:ext uri="{FF2B5EF4-FFF2-40B4-BE49-F238E27FC236}">
                <a16:creationId xmlns:a16="http://schemas.microsoft.com/office/drawing/2014/main" id="{45890D98-7FEA-4805-8558-2981D60250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29400" y="3505200"/>
            <a:ext cx="533400" cy="533400"/>
          </a:xfrm>
          <a:prstGeom prst="rect">
            <a:avLst/>
          </a:prstGeom>
        </p:spPr>
      </p:pic>
      <p:pic>
        <p:nvPicPr>
          <p:cNvPr id="39" name="Picture 38">
            <a:extLst>
              <a:ext uri="{FF2B5EF4-FFF2-40B4-BE49-F238E27FC236}">
                <a16:creationId xmlns:a16="http://schemas.microsoft.com/office/drawing/2014/main" id="{89E389E9-5815-49F9-8B91-102120B840B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10200" y="3505200"/>
            <a:ext cx="533400" cy="533400"/>
          </a:xfrm>
          <a:prstGeom prst="rect">
            <a:avLst/>
          </a:prstGeom>
        </p:spPr>
      </p:pic>
      <p:pic>
        <p:nvPicPr>
          <p:cNvPr id="41" name="Picture 40">
            <a:extLst>
              <a:ext uri="{FF2B5EF4-FFF2-40B4-BE49-F238E27FC236}">
                <a16:creationId xmlns:a16="http://schemas.microsoft.com/office/drawing/2014/main" id="{2C47A674-11E0-486B-9BAB-06EEF04270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00600" y="3505200"/>
            <a:ext cx="533400" cy="533400"/>
          </a:xfrm>
          <a:prstGeom prst="rect">
            <a:avLst/>
          </a:prstGeom>
        </p:spPr>
      </p:pic>
      <p:pic>
        <p:nvPicPr>
          <p:cNvPr id="43" name="Picture 42">
            <a:extLst>
              <a:ext uri="{FF2B5EF4-FFF2-40B4-BE49-F238E27FC236}">
                <a16:creationId xmlns:a16="http://schemas.microsoft.com/office/drawing/2014/main" id="{6D2B9F41-BED6-458B-A592-EEA31793B65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19800" y="2895600"/>
            <a:ext cx="533400" cy="533400"/>
          </a:xfrm>
          <a:prstGeom prst="rect">
            <a:avLst/>
          </a:prstGeom>
        </p:spPr>
      </p:pic>
      <p:pic>
        <p:nvPicPr>
          <p:cNvPr id="45" name="Picture 44">
            <a:extLst>
              <a:ext uri="{FF2B5EF4-FFF2-40B4-BE49-F238E27FC236}">
                <a16:creationId xmlns:a16="http://schemas.microsoft.com/office/drawing/2014/main" id="{DA42C5AA-3460-40AB-86AF-7A7B1DCBB3E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29400" y="2895600"/>
            <a:ext cx="533400" cy="533400"/>
          </a:xfrm>
          <a:prstGeom prst="rect">
            <a:avLst/>
          </a:prstGeom>
        </p:spPr>
      </p:pic>
      <p:pic>
        <p:nvPicPr>
          <p:cNvPr id="47" name="Picture 46">
            <a:extLst>
              <a:ext uri="{FF2B5EF4-FFF2-40B4-BE49-F238E27FC236}">
                <a16:creationId xmlns:a16="http://schemas.microsoft.com/office/drawing/2014/main" id="{1413E82B-FAD2-4D56-8634-17CBC0382AD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239000" y="2895600"/>
            <a:ext cx="533400" cy="533400"/>
          </a:xfrm>
          <a:prstGeom prst="rect">
            <a:avLst/>
          </a:prstGeom>
        </p:spPr>
      </p:pic>
      <p:pic>
        <p:nvPicPr>
          <p:cNvPr id="49" name="Picture 48">
            <a:extLst>
              <a:ext uri="{FF2B5EF4-FFF2-40B4-BE49-F238E27FC236}">
                <a16:creationId xmlns:a16="http://schemas.microsoft.com/office/drawing/2014/main" id="{D22A2697-912D-4478-8C81-DC3E4EFD144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48600" y="2895600"/>
            <a:ext cx="533400" cy="533400"/>
          </a:xfrm>
          <a:prstGeom prst="rect">
            <a:avLst/>
          </a:prstGeom>
        </p:spPr>
      </p:pic>
      <p:pic>
        <p:nvPicPr>
          <p:cNvPr id="51" name="Picture 50">
            <a:extLst>
              <a:ext uri="{FF2B5EF4-FFF2-40B4-BE49-F238E27FC236}">
                <a16:creationId xmlns:a16="http://schemas.microsoft.com/office/drawing/2014/main" id="{1CAD863A-1383-4CEF-A0F4-0352DA098D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58200" y="2895600"/>
            <a:ext cx="533400" cy="533400"/>
          </a:xfrm>
          <a:prstGeom prst="rect">
            <a:avLst/>
          </a:prstGeom>
        </p:spPr>
      </p:pic>
      <p:pic>
        <p:nvPicPr>
          <p:cNvPr id="53" name="Picture 52">
            <a:extLst>
              <a:ext uri="{FF2B5EF4-FFF2-40B4-BE49-F238E27FC236}">
                <a16:creationId xmlns:a16="http://schemas.microsoft.com/office/drawing/2014/main" id="{DE59823B-A7A8-4682-939B-C4A040CB0EF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10200" y="2895600"/>
            <a:ext cx="533400" cy="533400"/>
          </a:xfrm>
          <a:prstGeom prst="rect">
            <a:avLst/>
          </a:prstGeom>
        </p:spPr>
      </p:pic>
      <p:pic>
        <p:nvPicPr>
          <p:cNvPr id="55" name="Picture 54">
            <a:extLst>
              <a:ext uri="{FF2B5EF4-FFF2-40B4-BE49-F238E27FC236}">
                <a16:creationId xmlns:a16="http://schemas.microsoft.com/office/drawing/2014/main" id="{04770E58-F83A-40A7-9781-F499B1E802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00600" y="2895600"/>
            <a:ext cx="533400" cy="533400"/>
          </a:xfrm>
          <a:prstGeom prst="rect">
            <a:avLst/>
          </a:prstGeom>
        </p:spPr>
      </p:pic>
      <p:pic>
        <p:nvPicPr>
          <p:cNvPr id="57" name="Picture 56">
            <a:extLst>
              <a:ext uri="{FF2B5EF4-FFF2-40B4-BE49-F238E27FC236}">
                <a16:creationId xmlns:a16="http://schemas.microsoft.com/office/drawing/2014/main" id="{87F6C62C-9393-46CA-8D6D-8805913FDF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019800" y="2286000"/>
            <a:ext cx="533400" cy="533400"/>
          </a:xfrm>
          <a:prstGeom prst="rect">
            <a:avLst/>
          </a:prstGeom>
        </p:spPr>
      </p:pic>
      <p:pic>
        <p:nvPicPr>
          <p:cNvPr id="59" name="Picture 58">
            <a:extLst>
              <a:ext uri="{FF2B5EF4-FFF2-40B4-BE49-F238E27FC236}">
                <a16:creationId xmlns:a16="http://schemas.microsoft.com/office/drawing/2014/main" id="{6B675A11-7F61-4B59-945A-6AF3E3D6B80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458200" y="2286000"/>
            <a:ext cx="533400" cy="533400"/>
          </a:xfrm>
          <a:prstGeom prst="rect">
            <a:avLst/>
          </a:prstGeom>
        </p:spPr>
      </p:pic>
      <p:pic>
        <p:nvPicPr>
          <p:cNvPr id="61" name="Picture 60">
            <a:extLst>
              <a:ext uri="{FF2B5EF4-FFF2-40B4-BE49-F238E27FC236}">
                <a16:creationId xmlns:a16="http://schemas.microsoft.com/office/drawing/2014/main" id="{4188F42A-953C-451C-8211-3391AFF1B55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48600" y="2286000"/>
            <a:ext cx="533400" cy="533400"/>
          </a:xfrm>
          <a:prstGeom prst="rect">
            <a:avLst/>
          </a:prstGeom>
        </p:spPr>
      </p:pic>
      <p:pic>
        <p:nvPicPr>
          <p:cNvPr id="63" name="Picture 62">
            <a:extLst>
              <a:ext uri="{FF2B5EF4-FFF2-40B4-BE49-F238E27FC236}">
                <a16:creationId xmlns:a16="http://schemas.microsoft.com/office/drawing/2014/main" id="{6008B92F-E6C6-436D-B59D-CDF50EABDC97}"/>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39000" y="2286000"/>
            <a:ext cx="533400" cy="533400"/>
          </a:xfrm>
          <a:prstGeom prst="rect">
            <a:avLst/>
          </a:prstGeom>
        </p:spPr>
      </p:pic>
      <p:pic>
        <p:nvPicPr>
          <p:cNvPr id="65" name="Picture 64">
            <a:extLst>
              <a:ext uri="{FF2B5EF4-FFF2-40B4-BE49-F238E27FC236}">
                <a16:creationId xmlns:a16="http://schemas.microsoft.com/office/drawing/2014/main" id="{8333124B-52A8-4625-B42E-53F43645AE9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629400" y="2286000"/>
            <a:ext cx="533400" cy="533400"/>
          </a:xfrm>
          <a:prstGeom prst="rect">
            <a:avLst/>
          </a:prstGeom>
        </p:spPr>
      </p:pic>
      <p:pic>
        <p:nvPicPr>
          <p:cNvPr id="67" name="Picture 66">
            <a:extLst>
              <a:ext uri="{FF2B5EF4-FFF2-40B4-BE49-F238E27FC236}">
                <a16:creationId xmlns:a16="http://schemas.microsoft.com/office/drawing/2014/main" id="{0B4289CB-DA0F-4987-83A8-CC43FC773F9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410200" y="2286000"/>
            <a:ext cx="533400" cy="533400"/>
          </a:xfrm>
          <a:prstGeom prst="rect">
            <a:avLst/>
          </a:prstGeom>
        </p:spPr>
      </p:pic>
      <p:pic>
        <p:nvPicPr>
          <p:cNvPr id="69" name="Picture 68">
            <a:extLst>
              <a:ext uri="{FF2B5EF4-FFF2-40B4-BE49-F238E27FC236}">
                <a16:creationId xmlns:a16="http://schemas.microsoft.com/office/drawing/2014/main" id="{F9CBAB8E-7431-44F9-AE87-2F8B7C1B490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800600" y="2286000"/>
            <a:ext cx="533400" cy="533400"/>
          </a:xfrm>
          <a:prstGeom prst="rect">
            <a:avLst/>
          </a:prstGeom>
        </p:spPr>
      </p:pic>
      <p:pic>
        <p:nvPicPr>
          <p:cNvPr id="71" name="Picture 70">
            <a:extLst>
              <a:ext uri="{FF2B5EF4-FFF2-40B4-BE49-F238E27FC236}">
                <a16:creationId xmlns:a16="http://schemas.microsoft.com/office/drawing/2014/main" id="{A171E06C-667A-4B59-BF33-51A393BB0F9C}"/>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19800" y="1676400"/>
            <a:ext cx="533400" cy="533400"/>
          </a:xfrm>
          <a:prstGeom prst="rect">
            <a:avLst/>
          </a:prstGeom>
        </p:spPr>
      </p:pic>
      <p:pic>
        <p:nvPicPr>
          <p:cNvPr id="73" name="Picture 72">
            <a:extLst>
              <a:ext uri="{FF2B5EF4-FFF2-40B4-BE49-F238E27FC236}">
                <a16:creationId xmlns:a16="http://schemas.microsoft.com/office/drawing/2014/main" id="{A9F7F223-0A09-4468-8700-6B1E6EF4E56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458200" y="1676400"/>
            <a:ext cx="533400" cy="533400"/>
          </a:xfrm>
          <a:prstGeom prst="rect">
            <a:avLst/>
          </a:prstGeom>
        </p:spPr>
      </p:pic>
      <p:pic>
        <p:nvPicPr>
          <p:cNvPr id="75" name="Picture 74">
            <a:extLst>
              <a:ext uri="{FF2B5EF4-FFF2-40B4-BE49-F238E27FC236}">
                <a16:creationId xmlns:a16="http://schemas.microsoft.com/office/drawing/2014/main" id="{C8DE0D30-D82A-4A3C-AAB3-0613E83D801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848600" y="1676400"/>
            <a:ext cx="533400" cy="533400"/>
          </a:xfrm>
          <a:prstGeom prst="rect">
            <a:avLst/>
          </a:prstGeom>
        </p:spPr>
      </p:pic>
      <p:pic>
        <p:nvPicPr>
          <p:cNvPr id="77" name="Picture 76">
            <a:extLst>
              <a:ext uri="{FF2B5EF4-FFF2-40B4-BE49-F238E27FC236}">
                <a16:creationId xmlns:a16="http://schemas.microsoft.com/office/drawing/2014/main" id="{5C7BFF9E-283F-4EB5-AEC1-53CF6282725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239000" y="1676400"/>
            <a:ext cx="533400" cy="533400"/>
          </a:xfrm>
          <a:prstGeom prst="rect">
            <a:avLst/>
          </a:prstGeom>
        </p:spPr>
      </p:pic>
      <p:pic>
        <p:nvPicPr>
          <p:cNvPr id="79" name="Picture 78">
            <a:extLst>
              <a:ext uri="{FF2B5EF4-FFF2-40B4-BE49-F238E27FC236}">
                <a16:creationId xmlns:a16="http://schemas.microsoft.com/office/drawing/2014/main" id="{CB3A83BF-C1FD-4D80-933C-300A084FD2C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629400" y="1676400"/>
            <a:ext cx="533400" cy="533400"/>
          </a:xfrm>
          <a:prstGeom prst="rect">
            <a:avLst/>
          </a:prstGeom>
        </p:spPr>
      </p:pic>
      <p:pic>
        <p:nvPicPr>
          <p:cNvPr id="81" name="Picture 80">
            <a:extLst>
              <a:ext uri="{FF2B5EF4-FFF2-40B4-BE49-F238E27FC236}">
                <a16:creationId xmlns:a16="http://schemas.microsoft.com/office/drawing/2014/main" id="{B7B23257-7C40-4C7F-962C-B863375BC76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410200" y="1676400"/>
            <a:ext cx="533400" cy="533400"/>
          </a:xfrm>
          <a:prstGeom prst="rect">
            <a:avLst/>
          </a:prstGeom>
        </p:spPr>
      </p:pic>
      <p:pic>
        <p:nvPicPr>
          <p:cNvPr id="83" name="Picture 82">
            <a:extLst>
              <a:ext uri="{FF2B5EF4-FFF2-40B4-BE49-F238E27FC236}">
                <a16:creationId xmlns:a16="http://schemas.microsoft.com/office/drawing/2014/main" id="{40AAFEAC-B392-4FC7-9502-1A7A6EC6301D}"/>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800600" y="1676400"/>
            <a:ext cx="533400" cy="533400"/>
          </a:xfrm>
          <a:prstGeom prst="rect">
            <a:avLst/>
          </a:prstGeom>
        </p:spPr>
      </p:pic>
      <p:pic>
        <p:nvPicPr>
          <p:cNvPr id="85" name="Picture 84">
            <a:extLst>
              <a:ext uri="{FF2B5EF4-FFF2-40B4-BE49-F238E27FC236}">
                <a16:creationId xmlns:a16="http://schemas.microsoft.com/office/drawing/2014/main" id="{EA3EAFD6-61DA-4873-B50D-B5A1BFA318ED}"/>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19800" y="4724400"/>
            <a:ext cx="533400" cy="533400"/>
          </a:xfrm>
          <a:prstGeom prst="rect">
            <a:avLst/>
          </a:prstGeom>
        </p:spPr>
      </p:pic>
      <p:pic>
        <p:nvPicPr>
          <p:cNvPr id="87" name="Picture 86">
            <a:extLst>
              <a:ext uri="{FF2B5EF4-FFF2-40B4-BE49-F238E27FC236}">
                <a16:creationId xmlns:a16="http://schemas.microsoft.com/office/drawing/2014/main" id="{5C16B884-BEC9-4D1B-8802-736FAA38E5FF}"/>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621449" y="4724400"/>
            <a:ext cx="533400" cy="533400"/>
          </a:xfrm>
          <a:prstGeom prst="rect">
            <a:avLst/>
          </a:prstGeom>
        </p:spPr>
      </p:pic>
      <p:pic>
        <p:nvPicPr>
          <p:cNvPr id="90" name="Picture 89">
            <a:extLst>
              <a:ext uri="{FF2B5EF4-FFF2-40B4-BE49-F238E27FC236}">
                <a16:creationId xmlns:a16="http://schemas.microsoft.com/office/drawing/2014/main" id="{0FDF32AE-B275-4DFB-95BC-F391B1A47FA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981200" y="4724400"/>
            <a:ext cx="533400" cy="533400"/>
          </a:xfrm>
          <a:prstGeom prst="rect">
            <a:avLst/>
          </a:prstGeom>
        </p:spPr>
      </p:pic>
      <p:pic>
        <p:nvPicPr>
          <p:cNvPr id="92" name="Picture 91">
            <a:extLst>
              <a:ext uri="{FF2B5EF4-FFF2-40B4-BE49-F238E27FC236}">
                <a16:creationId xmlns:a16="http://schemas.microsoft.com/office/drawing/2014/main" id="{3329976F-873E-41CD-8A96-B39CF984124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590800" y="4724400"/>
            <a:ext cx="533400" cy="533400"/>
          </a:xfrm>
          <a:prstGeom prst="rect">
            <a:avLst/>
          </a:prstGeom>
        </p:spPr>
      </p:pic>
      <p:pic>
        <p:nvPicPr>
          <p:cNvPr id="94" name="Picture 93">
            <a:extLst>
              <a:ext uri="{FF2B5EF4-FFF2-40B4-BE49-F238E27FC236}">
                <a16:creationId xmlns:a16="http://schemas.microsoft.com/office/drawing/2014/main" id="{BCA9C20F-23ED-4016-8BC4-355D0715FA1A}"/>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371600" y="4724400"/>
            <a:ext cx="533400" cy="533400"/>
          </a:xfrm>
          <a:prstGeom prst="rect">
            <a:avLst/>
          </a:prstGeom>
        </p:spPr>
      </p:pic>
      <p:pic>
        <p:nvPicPr>
          <p:cNvPr id="96" name="Picture 95">
            <a:extLst>
              <a:ext uri="{FF2B5EF4-FFF2-40B4-BE49-F238E27FC236}">
                <a16:creationId xmlns:a16="http://schemas.microsoft.com/office/drawing/2014/main" id="{49BABE24-4C60-40E5-B9A5-9E62ED93B494}"/>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200400" y="4724400"/>
            <a:ext cx="533400" cy="533400"/>
          </a:xfrm>
          <a:prstGeom prst="rect">
            <a:avLst/>
          </a:prstGeom>
        </p:spPr>
      </p:pic>
      <p:pic>
        <p:nvPicPr>
          <p:cNvPr id="98" name="Picture 97">
            <a:extLst>
              <a:ext uri="{FF2B5EF4-FFF2-40B4-BE49-F238E27FC236}">
                <a16:creationId xmlns:a16="http://schemas.microsoft.com/office/drawing/2014/main" id="{D21769C9-CE12-4953-A90D-A2E3A41EB09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62000" y="4724400"/>
            <a:ext cx="533400" cy="533400"/>
          </a:xfrm>
          <a:prstGeom prst="rect">
            <a:avLst/>
          </a:prstGeom>
        </p:spPr>
      </p:pic>
      <p:pic>
        <p:nvPicPr>
          <p:cNvPr id="100" name="Picture 99">
            <a:extLst>
              <a:ext uri="{FF2B5EF4-FFF2-40B4-BE49-F238E27FC236}">
                <a16:creationId xmlns:a16="http://schemas.microsoft.com/office/drawing/2014/main" id="{3E83E772-9187-4EF5-BD8C-2F1881AD2ADB}"/>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810000" y="4724400"/>
            <a:ext cx="533400" cy="533400"/>
          </a:xfrm>
          <a:prstGeom prst="rect">
            <a:avLst/>
          </a:prstGeom>
        </p:spPr>
      </p:pic>
      <p:pic>
        <p:nvPicPr>
          <p:cNvPr id="102" name="Picture 101">
            <a:extLst>
              <a:ext uri="{FF2B5EF4-FFF2-40B4-BE49-F238E27FC236}">
                <a16:creationId xmlns:a16="http://schemas.microsoft.com/office/drawing/2014/main" id="{2A2DFDFA-7566-4E8D-B504-9DE1BBFAAD26}"/>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52400" y="4724400"/>
            <a:ext cx="533400" cy="533400"/>
          </a:xfrm>
          <a:prstGeom prst="rect">
            <a:avLst/>
          </a:prstGeom>
        </p:spPr>
      </p:pic>
      <p:pic>
        <p:nvPicPr>
          <p:cNvPr id="104" name="Picture 103">
            <a:extLst>
              <a:ext uri="{FF2B5EF4-FFF2-40B4-BE49-F238E27FC236}">
                <a16:creationId xmlns:a16="http://schemas.microsoft.com/office/drawing/2014/main" id="{054341D4-7ADF-48B1-B20F-20830D394E09}"/>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981200" y="4114800"/>
            <a:ext cx="533400" cy="533400"/>
          </a:xfrm>
          <a:prstGeom prst="rect">
            <a:avLst/>
          </a:prstGeom>
        </p:spPr>
      </p:pic>
      <p:pic>
        <p:nvPicPr>
          <p:cNvPr id="106" name="Picture 105">
            <a:extLst>
              <a:ext uri="{FF2B5EF4-FFF2-40B4-BE49-F238E27FC236}">
                <a16:creationId xmlns:a16="http://schemas.microsoft.com/office/drawing/2014/main" id="{7C30F9AF-1731-43DD-95DE-E593CB815C6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590800" y="4114800"/>
            <a:ext cx="533400" cy="533400"/>
          </a:xfrm>
          <a:prstGeom prst="rect">
            <a:avLst/>
          </a:prstGeom>
        </p:spPr>
      </p:pic>
      <p:pic>
        <p:nvPicPr>
          <p:cNvPr id="108" name="Picture 107">
            <a:extLst>
              <a:ext uri="{FF2B5EF4-FFF2-40B4-BE49-F238E27FC236}">
                <a16:creationId xmlns:a16="http://schemas.microsoft.com/office/drawing/2014/main" id="{25F20D7C-498D-407F-A524-7FEABF185599}"/>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371600" y="4114800"/>
            <a:ext cx="533400" cy="533400"/>
          </a:xfrm>
          <a:prstGeom prst="rect">
            <a:avLst/>
          </a:prstGeom>
        </p:spPr>
      </p:pic>
      <p:pic>
        <p:nvPicPr>
          <p:cNvPr id="110" name="Picture 109">
            <a:extLst>
              <a:ext uri="{FF2B5EF4-FFF2-40B4-BE49-F238E27FC236}">
                <a16:creationId xmlns:a16="http://schemas.microsoft.com/office/drawing/2014/main" id="{3131BDC3-2E4E-44EE-8598-ADEF70C5D517}"/>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200400" y="4114800"/>
            <a:ext cx="533400" cy="533400"/>
          </a:xfrm>
          <a:prstGeom prst="rect">
            <a:avLst/>
          </a:prstGeom>
        </p:spPr>
      </p:pic>
      <p:pic>
        <p:nvPicPr>
          <p:cNvPr id="112" name="Picture 111">
            <a:extLst>
              <a:ext uri="{FF2B5EF4-FFF2-40B4-BE49-F238E27FC236}">
                <a16:creationId xmlns:a16="http://schemas.microsoft.com/office/drawing/2014/main" id="{56470471-2479-4787-B44C-BBA2DD5EA136}"/>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62000" y="4114800"/>
            <a:ext cx="533400" cy="533400"/>
          </a:xfrm>
          <a:prstGeom prst="rect">
            <a:avLst/>
          </a:prstGeom>
        </p:spPr>
      </p:pic>
      <p:pic>
        <p:nvPicPr>
          <p:cNvPr id="114" name="Picture 113">
            <a:extLst>
              <a:ext uri="{FF2B5EF4-FFF2-40B4-BE49-F238E27FC236}">
                <a16:creationId xmlns:a16="http://schemas.microsoft.com/office/drawing/2014/main" id="{83198310-BF71-4B60-B329-D581E0A9E704}"/>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810000" y="4114800"/>
            <a:ext cx="533400" cy="533400"/>
          </a:xfrm>
          <a:prstGeom prst="rect">
            <a:avLst/>
          </a:prstGeom>
        </p:spPr>
      </p:pic>
      <p:pic>
        <p:nvPicPr>
          <p:cNvPr id="116" name="Picture 115">
            <a:extLst>
              <a:ext uri="{FF2B5EF4-FFF2-40B4-BE49-F238E27FC236}">
                <a16:creationId xmlns:a16="http://schemas.microsoft.com/office/drawing/2014/main" id="{9CBC1C29-913E-4BFD-B5B3-519BA8BB9EC5}"/>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52400" y="4114800"/>
            <a:ext cx="533400" cy="533400"/>
          </a:xfrm>
          <a:prstGeom prst="rect">
            <a:avLst/>
          </a:prstGeom>
        </p:spPr>
      </p:pic>
      <p:pic>
        <p:nvPicPr>
          <p:cNvPr id="118" name="Picture 117">
            <a:extLst>
              <a:ext uri="{FF2B5EF4-FFF2-40B4-BE49-F238E27FC236}">
                <a16:creationId xmlns:a16="http://schemas.microsoft.com/office/drawing/2014/main" id="{9D8C7CFF-5962-4A8B-B5FF-35A29F38E61B}"/>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981200" y="3505200"/>
            <a:ext cx="533400" cy="533400"/>
          </a:xfrm>
          <a:prstGeom prst="rect">
            <a:avLst/>
          </a:prstGeom>
        </p:spPr>
      </p:pic>
      <p:pic>
        <p:nvPicPr>
          <p:cNvPr id="120" name="Picture 119">
            <a:extLst>
              <a:ext uri="{FF2B5EF4-FFF2-40B4-BE49-F238E27FC236}">
                <a16:creationId xmlns:a16="http://schemas.microsoft.com/office/drawing/2014/main" id="{C33160E7-6611-4369-9955-08F2F1C85749}"/>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590800" y="3505200"/>
            <a:ext cx="533400" cy="533400"/>
          </a:xfrm>
          <a:prstGeom prst="rect">
            <a:avLst/>
          </a:prstGeom>
        </p:spPr>
      </p:pic>
      <p:pic>
        <p:nvPicPr>
          <p:cNvPr id="122" name="Picture 121">
            <a:extLst>
              <a:ext uri="{FF2B5EF4-FFF2-40B4-BE49-F238E27FC236}">
                <a16:creationId xmlns:a16="http://schemas.microsoft.com/office/drawing/2014/main" id="{54B0EDCC-8BF1-4811-98A9-E59036D80D17}"/>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200400" y="3505200"/>
            <a:ext cx="533400" cy="533400"/>
          </a:xfrm>
          <a:prstGeom prst="rect">
            <a:avLst/>
          </a:prstGeom>
        </p:spPr>
      </p:pic>
      <p:pic>
        <p:nvPicPr>
          <p:cNvPr id="124" name="Picture 123">
            <a:extLst>
              <a:ext uri="{FF2B5EF4-FFF2-40B4-BE49-F238E27FC236}">
                <a16:creationId xmlns:a16="http://schemas.microsoft.com/office/drawing/2014/main" id="{C3433948-49A1-42C1-82C5-0955DD0FF276}"/>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3810000" y="3505200"/>
            <a:ext cx="533400" cy="533400"/>
          </a:xfrm>
          <a:prstGeom prst="rect">
            <a:avLst/>
          </a:prstGeom>
        </p:spPr>
      </p:pic>
      <p:pic>
        <p:nvPicPr>
          <p:cNvPr id="126" name="Picture 125">
            <a:extLst>
              <a:ext uri="{FF2B5EF4-FFF2-40B4-BE49-F238E27FC236}">
                <a16:creationId xmlns:a16="http://schemas.microsoft.com/office/drawing/2014/main" id="{0FD570EF-6BC1-4EE0-8563-569C318A0E44}"/>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371600" y="3505200"/>
            <a:ext cx="533400" cy="533400"/>
          </a:xfrm>
          <a:prstGeom prst="rect">
            <a:avLst/>
          </a:prstGeom>
        </p:spPr>
      </p:pic>
      <p:pic>
        <p:nvPicPr>
          <p:cNvPr id="128" name="Picture 127">
            <a:extLst>
              <a:ext uri="{FF2B5EF4-FFF2-40B4-BE49-F238E27FC236}">
                <a16:creationId xmlns:a16="http://schemas.microsoft.com/office/drawing/2014/main" id="{C9C7034D-4897-41EB-8379-A49C9F76B0BB}"/>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62000" y="3505200"/>
            <a:ext cx="533400" cy="533400"/>
          </a:xfrm>
          <a:prstGeom prst="rect">
            <a:avLst/>
          </a:prstGeom>
        </p:spPr>
      </p:pic>
      <p:pic>
        <p:nvPicPr>
          <p:cNvPr id="130" name="Picture 129">
            <a:extLst>
              <a:ext uri="{FF2B5EF4-FFF2-40B4-BE49-F238E27FC236}">
                <a16:creationId xmlns:a16="http://schemas.microsoft.com/office/drawing/2014/main" id="{ABFC2379-2857-45E8-B467-93E3821C7F74}"/>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52400" y="3505200"/>
            <a:ext cx="533400" cy="533400"/>
          </a:xfrm>
          <a:prstGeom prst="rect">
            <a:avLst/>
          </a:prstGeom>
        </p:spPr>
      </p:pic>
      <p:pic>
        <p:nvPicPr>
          <p:cNvPr id="132" name="Picture 131">
            <a:extLst>
              <a:ext uri="{FF2B5EF4-FFF2-40B4-BE49-F238E27FC236}">
                <a16:creationId xmlns:a16="http://schemas.microsoft.com/office/drawing/2014/main" id="{4E56A94D-7917-43B5-8476-11869F6B279A}"/>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981200" y="2895600"/>
            <a:ext cx="533400" cy="533400"/>
          </a:xfrm>
          <a:prstGeom prst="rect">
            <a:avLst/>
          </a:prstGeom>
        </p:spPr>
      </p:pic>
      <p:pic>
        <p:nvPicPr>
          <p:cNvPr id="134" name="Picture 133">
            <a:extLst>
              <a:ext uri="{FF2B5EF4-FFF2-40B4-BE49-F238E27FC236}">
                <a16:creationId xmlns:a16="http://schemas.microsoft.com/office/drawing/2014/main" id="{EABAA6E5-8ED3-4F74-850D-3D452F4E767A}"/>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2590800" y="2895600"/>
            <a:ext cx="533400" cy="533400"/>
          </a:xfrm>
          <a:prstGeom prst="rect">
            <a:avLst/>
          </a:prstGeom>
        </p:spPr>
      </p:pic>
      <p:pic>
        <p:nvPicPr>
          <p:cNvPr id="136" name="Picture 135">
            <a:extLst>
              <a:ext uri="{FF2B5EF4-FFF2-40B4-BE49-F238E27FC236}">
                <a16:creationId xmlns:a16="http://schemas.microsoft.com/office/drawing/2014/main" id="{9E05C536-B5FA-4FBB-B358-3EA9BBF2C15A}"/>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3200400" y="2895600"/>
            <a:ext cx="533400" cy="533400"/>
          </a:xfrm>
          <a:prstGeom prst="rect">
            <a:avLst/>
          </a:prstGeom>
        </p:spPr>
      </p:pic>
      <p:pic>
        <p:nvPicPr>
          <p:cNvPr id="138" name="Picture 137">
            <a:extLst>
              <a:ext uri="{FF2B5EF4-FFF2-40B4-BE49-F238E27FC236}">
                <a16:creationId xmlns:a16="http://schemas.microsoft.com/office/drawing/2014/main" id="{0E0AF260-DA52-44CD-A94A-7E6A22937871}"/>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3810000" y="2895600"/>
            <a:ext cx="533400" cy="533400"/>
          </a:xfrm>
          <a:prstGeom prst="rect">
            <a:avLst/>
          </a:prstGeom>
        </p:spPr>
      </p:pic>
      <p:pic>
        <p:nvPicPr>
          <p:cNvPr id="140" name="Picture 139">
            <a:extLst>
              <a:ext uri="{FF2B5EF4-FFF2-40B4-BE49-F238E27FC236}">
                <a16:creationId xmlns:a16="http://schemas.microsoft.com/office/drawing/2014/main" id="{426153BA-1DAC-4F2C-B145-B34F0E6F3E0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1371600" y="2895600"/>
            <a:ext cx="533400" cy="533400"/>
          </a:xfrm>
          <a:prstGeom prst="rect">
            <a:avLst/>
          </a:prstGeom>
        </p:spPr>
      </p:pic>
      <p:pic>
        <p:nvPicPr>
          <p:cNvPr id="142" name="Picture 141">
            <a:extLst>
              <a:ext uri="{FF2B5EF4-FFF2-40B4-BE49-F238E27FC236}">
                <a16:creationId xmlns:a16="http://schemas.microsoft.com/office/drawing/2014/main" id="{68BCE434-7BAE-4687-8F7D-A0FA28E8C6B7}"/>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762000" y="2895600"/>
            <a:ext cx="533400" cy="533400"/>
          </a:xfrm>
          <a:prstGeom prst="rect">
            <a:avLst/>
          </a:prstGeom>
        </p:spPr>
      </p:pic>
      <p:pic>
        <p:nvPicPr>
          <p:cNvPr id="144" name="Picture 143">
            <a:extLst>
              <a:ext uri="{FF2B5EF4-FFF2-40B4-BE49-F238E27FC236}">
                <a16:creationId xmlns:a16="http://schemas.microsoft.com/office/drawing/2014/main" id="{B0757334-A94A-43EC-A2DD-163BAE4BE592}"/>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52400" y="2895600"/>
            <a:ext cx="533400" cy="533400"/>
          </a:xfrm>
          <a:prstGeom prst="rect">
            <a:avLst/>
          </a:prstGeom>
        </p:spPr>
      </p:pic>
      <p:pic>
        <p:nvPicPr>
          <p:cNvPr id="146" name="Picture 145">
            <a:extLst>
              <a:ext uri="{FF2B5EF4-FFF2-40B4-BE49-F238E27FC236}">
                <a16:creationId xmlns:a16="http://schemas.microsoft.com/office/drawing/2014/main" id="{2624F494-BA98-4929-AA66-A84D179E8628}"/>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810000" y="2286000"/>
            <a:ext cx="533400" cy="533400"/>
          </a:xfrm>
          <a:prstGeom prst="rect">
            <a:avLst/>
          </a:prstGeom>
        </p:spPr>
      </p:pic>
      <p:pic>
        <p:nvPicPr>
          <p:cNvPr id="148" name="Picture 147">
            <a:extLst>
              <a:ext uri="{FF2B5EF4-FFF2-40B4-BE49-F238E27FC236}">
                <a16:creationId xmlns:a16="http://schemas.microsoft.com/office/drawing/2014/main" id="{04D2C44B-1800-4E1C-BFF9-D182FFC3C8D2}"/>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200400" y="2286000"/>
            <a:ext cx="533400" cy="533400"/>
          </a:xfrm>
          <a:prstGeom prst="rect">
            <a:avLst/>
          </a:prstGeom>
        </p:spPr>
      </p:pic>
      <p:pic>
        <p:nvPicPr>
          <p:cNvPr id="150" name="Picture 149">
            <a:extLst>
              <a:ext uri="{FF2B5EF4-FFF2-40B4-BE49-F238E27FC236}">
                <a16:creationId xmlns:a16="http://schemas.microsoft.com/office/drawing/2014/main" id="{D7FD7AEC-0045-4263-9425-C8C964BC1719}"/>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590800" y="2286000"/>
            <a:ext cx="533400" cy="533400"/>
          </a:xfrm>
          <a:prstGeom prst="rect">
            <a:avLst/>
          </a:prstGeom>
        </p:spPr>
      </p:pic>
      <p:pic>
        <p:nvPicPr>
          <p:cNvPr id="152" name="Picture 151">
            <a:extLst>
              <a:ext uri="{FF2B5EF4-FFF2-40B4-BE49-F238E27FC236}">
                <a16:creationId xmlns:a16="http://schemas.microsoft.com/office/drawing/2014/main" id="{787AD72F-F6D6-4B95-B1F6-75D68221AEA1}"/>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1981200" y="2286000"/>
            <a:ext cx="533400" cy="533400"/>
          </a:xfrm>
          <a:prstGeom prst="rect">
            <a:avLst/>
          </a:prstGeom>
        </p:spPr>
      </p:pic>
      <p:pic>
        <p:nvPicPr>
          <p:cNvPr id="154" name="Picture 153">
            <a:extLst>
              <a:ext uri="{FF2B5EF4-FFF2-40B4-BE49-F238E27FC236}">
                <a16:creationId xmlns:a16="http://schemas.microsoft.com/office/drawing/2014/main" id="{9552347E-46C1-4190-AC24-DC7CFEEC2BB0}"/>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371600" y="2286000"/>
            <a:ext cx="533400" cy="533400"/>
          </a:xfrm>
          <a:prstGeom prst="rect">
            <a:avLst/>
          </a:prstGeom>
        </p:spPr>
      </p:pic>
      <p:pic>
        <p:nvPicPr>
          <p:cNvPr id="156" name="Picture 155">
            <a:extLst>
              <a:ext uri="{FF2B5EF4-FFF2-40B4-BE49-F238E27FC236}">
                <a16:creationId xmlns:a16="http://schemas.microsoft.com/office/drawing/2014/main" id="{2141ABBE-E735-4AD1-8DF7-360B88C5BC73}"/>
              </a:ext>
            </a:extLst>
          </p:cNvPr>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62000" y="2286000"/>
            <a:ext cx="533400" cy="533400"/>
          </a:xfrm>
          <a:prstGeom prst="rect">
            <a:avLst/>
          </a:prstGeom>
        </p:spPr>
      </p:pic>
      <p:pic>
        <p:nvPicPr>
          <p:cNvPr id="158" name="Picture 157">
            <a:extLst>
              <a:ext uri="{FF2B5EF4-FFF2-40B4-BE49-F238E27FC236}">
                <a16:creationId xmlns:a16="http://schemas.microsoft.com/office/drawing/2014/main" id="{4123030D-82D2-4824-BB29-FB4ADB9D9414}"/>
              </a:ext>
            </a:extLst>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152400" y="2286000"/>
            <a:ext cx="533400" cy="533400"/>
          </a:xfrm>
          <a:prstGeom prst="rect">
            <a:avLst/>
          </a:prstGeom>
        </p:spPr>
      </p:pic>
      <p:pic>
        <p:nvPicPr>
          <p:cNvPr id="160" name="Picture 159">
            <a:extLst>
              <a:ext uri="{FF2B5EF4-FFF2-40B4-BE49-F238E27FC236}">
                <a16:creationId xmlns:a16="http://schemas.microsoft.com/office/drawing/2014/main" id="{84850A34-FB78-4054-9F30-E0001B4A7724}"/>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3810000" y="1676400"/>
            <a:ext cx="533400" cy="533400"/>
          </a:xfrm>
          <a:prstGeom prst="rect">
            <a:avLst/>
          </a:prstGeom>
        </p:spPr>
      </p:pic>
      <p:pic>
        <p:nvPicPr>
          <p:cNvPr id="162" name="Picture 161">
            <a:extLst>
              <a:ext uri="{FF2B5EF4-FFF2-40B4-BE49-F238E27FC236}">
                <a16:creationId xmlns:a16="http://schemas.microsoft.com/office/drawing/2014/main" id="{5502C922-9C3D-493A-A1BD-A6E71148E139}"/>
              </a:ext>
            </a:extLst>
          </p:cNvPr>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152400" y="1676400"/>
            <a:ext cx="533400" cy="533400"/>
          </a:xfrm>
          <a:prstGeom prst="rect">
            <a:avLst/>
          </a:prstGeom>
        </p:spPr>
      </p:pic>
      <p:pic>
        <p:nvPicPr>
          <p:cNvPr id="164" name="Picture 163">
            <a:extLst>
              <a:ext uri="{FF2B5EF4-FFF2-40B4-BE49-F238E27FC236}">
                <a16:creationId xmlns:a16="http://schemas.microsoft.com/office/drawing/2014/main" id="{0B44759B-3D8A-43B9-8CA5-2EE565335AAD}"/>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762000" y="1676400"/>
            <a:ext cx="533400" cy="533400"/>
          </a:xfrm>
          <a:prstGeom prst="rect">
            <a:avLst/>
          </a:prstGeom>
        </p:spPr>
      </p:pic>
      <p:pic>
        <p:nvPicPr>
          <p:cNvPr id="166" name="Picture 165">
            <a:extLst>
              <a:ext uri="{FF2B5EF4-FFF2-40B4-BE49-F238E27FC236}">
                <a16:creationId xmlns:a16="http://schemas.microsoft.com/office/drawing/2014/main" id="{A4D31FEC-9FBF-4477-9B8A-8E88A4818D33}"/>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371600" y="1676400"/>
            <a:ext cx="533400" cy="533400"/>
          </a:xfrm>
          <a:prstGeom prst="rect">
            <a:avLst/>
          </a:prstGeom>
        </p:spPr>
      </p:pic>
      <p:pic>
        <p:nvPicPr>
          <p:cNvPr id="168" name="Picture 167">
            <a:extLst>
              <a:ext uri="{FF2B5EF4-FFF2-40B4-BE49-F238E27FC236}">
                <a16:creationId xmlns:a16="http://schemas.microsoft.com/office/drawing/2014/main" id="{B729279E-B5D0-4D0F-8655-457DD97D05FB}"/>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1981200" y="1676400"/>
            <a:ext cx="533400" cy="533400"/>
          </a:xfrm>
          <a:prstGeom prst="rect">
            <a:avLst/>
          </a:prstGeom>
        </p:spPr>
      </p:pic>
      <p:pic>
        <p:nvPicPr>
          <p:cNvPr id="170" name="Picture 169">
            <a:extLst>
              <a:ext uri="{FF2B5EF4-FFF2-40B4-BE49-F238E27FC236}">
                <a16:creationId xmlns:a16="http://schemas.microsoft.com/office/drawing/2014/main" id="{5A2DC829-46E3-4929-8917-7EB13F2740D1}"/>
              </a:ext>
            </a:extLst>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2590800" y="1676400"/>
            <a:ext cx="533400" cy="533400"/>
          </a:xfrm>
          <a:prstGeom prst="rect">
            <a:avLst/>
          </a:prstGeom>
        </p:spPr>
      </p:pic>
      <p:pic>
        <p:nvPicPr>
          <p:cNvPr id="172" name="Picture 171">
            <a:extLst>
              <a:ext uri="{FF2B5EF4-FFF2-40B4-BE49-F238E27FC236}">
                <a16:creationId xmlns:a16="http://schemas.microsoft.com/office/drawing/2014/main" id="{0F3827AF-45AF-4A1F-A16C-C6E1FB5B20BF}"/>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3200400" y="1676400"/>
            <a:ext cx="533400" cy="533400"/>
          </a:xfrm>
          <a:prstGeom prst="rect">
            <a:avLst/>
          </a:prstGeom>
        </p:spPr>
      </p:pic>
      <p:sp>
        <p:nvSpPr>
          <p:cNvPr id="91" name="Content Placeholder 2">
            <a:extLst>
              <a:ext uri="{FF2B5EF4-FFF2-40B4-BE49-F238E27FC236}">
                <a16:creationId xmlns:a16="http://schemas.microsoft.com/office/drawing/2014/main" id="{B975709C-C349-433C-9C32-A2DEF4248139}"/>
              </a:ext>
            </a:extLst>
          </p:cNvPr>
          <p:cNvSpPr>
            <a:spLocks noGrp="1"/>
          </p:cNvSpPr>
          <p:nvPr>
            <p:ph idx="1"/>
          </p:nvPr>
        </p:nvSpPr>
        <p:spPr>
          <a:xfrm>
            <a:off x="152400" y="5410200"/>
            <a:ext cx="8763000" cy="1044448"/>
          </a:xfrm>
        </p:spPr>
        <p:txBody>
          <a:bodyPr/>
          <a:lstStyle/>
          <a:p>
            <a:r>
              <a:rPr lang="en-US" sz="2400" dirty="0"/>
              <a:t>Here, we do not have a test set.</a:t>
            </a:r>
          </a:p>
          <a:p>
            <a:r>
              <a:rPr lang="en-US" sz="2400" dirty="0"/>
              <a:t>Also, we do not have an obvious quantitative measure of quality.</a:t>
            </a:r>
          </a:p>
          <a:p>
            <a:pPr lvl="1"/>
            <a:r>
              <a:rPr lang="en-US" sz="2000" dirty="0"/>
              <a:t>We can ask people to subjectively rate the quality of the generated images.</a:t>
            </a:r>
            <a:endParaRPr lang="en-US" sz="1600" dirty="0"/>
          </a:p>
          <a:p>
            <a:pPr marL="457200" lvl="1" indent="0">
              <a:buNone/>
            </a:pPr>
            <a:endParaRPr lang="en-US" sz="2000" dirty="0"/>
          </a:p>
          <a:p>
            <a:pPr lvl="1"/>
            <a:endParaRPr lang="en-US" sz="2000" dirty="0"/>
          </a:p>
          <a:p>
            <a:endParaRPr lang="en-US" sz="2000" dirty="0"/>
          </a:p>
        </p:txBody>
      </p:sp>
      <p:sp>
        <p:nvSpPr>
          <p:cNvPr id="93" name="Slide Number Placeholder 3">
            <a:extLst>
              <a:ext uri="{FF2B5EF4-FFF2-40B4-BE49-F238E27FC236}">
                <a16:creationId xmlns:a16="http://schemas.microsoft.com/office/drawing/2014/main" id="{02302DDF-198C-433B-BE9F-5E7BEE3F0B8D}"/>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358773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1"/>
            <a:ext cx="8305800" cy="762000"/>
          </a:xfrm>
          <a:noFill/>
          <a:ln/>
        </p:spPr>
        <p:txBody>
          <a:bodyPr anchor="b"/>
          <a:lstStyle/>
          <a:p>
            <a:r>
              <a:rPr lang="en-US" altLang="en-US" dirty="0"/>
              <a:t>Hand Pose Estimation: Applications</a:t>
            </a:r>
          </a:p>
        </p:txBody>
      </p:sp>
      <p:sp>
        <p:nvSpPr>
          <p:cNvPr id="13" name="Content Placeholder 2"/>
          <p:cNvSpPr>
            <a:spLocks noGrp="1"/>
          </p:cNvSpPr>
          <p:nvPr>
            <p:ph idx="1"/>
          </p:nvPr>
        </p:nvSpPr>
        <p:spPr>
          <a:xfrm>
            <a:off x="457200" y="1295400"/>
            <a:ext cx="8229600" cy="2057400"/>
          </a:xfrm>
        </p:spPr>
        <p:txBody>
          <a:bodyPr/>
          <a:lstStyle/>
          <a:p>
            <a:r>
              <a:rPr lang="en-US" sz="2400" dirty="0"/>
              <a:t>There are several applications of hand pose estimation (if the estimates are sufficiently accurate, which is a big if):</a:t>
            </a:r>
          </a:p>
          <a:p>
            <a:pPr lvl="1"/>
            <a:r>
              <a:rPr lang="en-US" sz="2000" dirty="0"/>
              <a:t>Sign language recognition.</a:t>
            </a:r>
          </a:p>
          <a:p>
            <a:pPr lvl="1"/>
            <a:r>
              <a:rPr lang="en-US" sz="2000" dirty="0"/>
              <a:t>Human-computer interfaces (controlling applications and games via gestures).</a:t>
            </a:r>
          </a:p>
          <a:p>
            <a:pPr lvl="1"/>
            <a:r>
              <a:rPr lang="en-US" sz="2000" dirty="0"/>
              <a:t>Clinical applications (studying the motion skills of children, patients…).</a:t>
            </a:r>
          </a:p>
        </p:txBody>
      </p:sp>
      <p:sp>
        <p:nvSpPr>
          <p:cNvPr id="9" name="Slide Number Placeholder 4"/>
          <p:cNvSpPr>
            <a:spLocks noGrp="1"/>
          </p:cNvSpPr>
          <p:nvPr>
            <p:ph type="sldNum" sz="quarter" idx="12"/>
          </p:nvPr>
        </p:nvSpPr>
        <p:spPr>
          <a:xfrm>
            <a:off x="8534400" y="6477000"/>
            <a:ext cx="533400" cy="307975"/>
          </a:xfrm>
        </p:spPr>
        <p:txBody>
          <a:bodyPr/>
          <a:lstStyle/>
          <a:p>
            <a:pPr>
              <a:defRPr/>
            </a:pPr>
            <a:fld id="{BAD9BA32-4F36-4060-957B-35F1014F6EBA}" type="slidenum">
              <a:rPr lang="en-US" smtClean="0"/>
              <a:pPr>
                <a:defRPr/>
              </a:pPr>
              <a:t>6</a:t>
            </a:fld>
            <a:endParaRPr lang="en-US"/>
          </a:p>
        </p:txBody>
      </p:sp>
      <p:pic>
        <p:nvPicPr>
          <p:cNvPr id="10" name="Picture 6" descr="result_queries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079500" y="3994150"/>
            <a:ext cx="3492500" cy="26209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8"/>
          <p:cNvCxnSpPr>
            <a:cxnSpLocks noChangeShapeType="1"/>
          </p:cNvCxnSpPr>
          <p:nvPr/>
        </p:nvCxnSpPr>
        <p:spPr bwMode="auto">
          <a:xfrm>
            <a:off x="4800600" y="5374025"/>
            <a:ext cx="1219200" cy="0"/>
          </a:xfrm>
          <a:prstGeom prst="straightConnector1">
            <a:avLst/>
          </a:prstGeom>
          <a:noFill/>
          <a:ln w="127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6172200" y="4267200"/>
            <a:ext cx="2667000" cy="2025650"/>
          </a:xfrm>
          <a:prstGeom prst="rect">
            <a:avLst/>
          </a:prstGeom>
          <a:solidFill>
            <a:srgbClr val="BBE0E3"/>
          </a:solidFill>
          <a:ln w="25400">
            <a:solidFill>
              <a:srgbClr val="33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Hand pose: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Hand shape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3D hand orientation.</a:t>
            </a:r>
          </a:p>
        </p:txBody>
      </p:sp>
      <p:sp>
        <p:nvSpPr>
          <p:cNvPr id="14" name="Text Box 3"/>
          <p:cNvSpPr txBox="1">
            <a:spLocks noChangeArrowheads="1"/>
          </p:cNvSpPr>
          <p:nvPr/>
        </p:nvSpPr>
        <p:spPr bwMode="auto">
          <a:xfrm>
            <a:off x="1752600" y="35052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rgbClr val="BEFF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600000"/>
                </a:solidFill>
                <a:effectLst/>
                <a:uLnTx/>
                <a:uFillTx/>
              </a:rPr>
              <a:t>input image </a:t>
            </a:r>
          </a:p>
        </p:txBody>
      </p:sp>
    </p:spTree>
    <p:extLst>
      <p:ext uri="{BB962C8B-B14F-4D97-AF65-F5344CB8AC3E}">
        <p14:creationId xmlns:p14="http://schemas.microsoft.com/office/powerpoint/2010/main" val="3568071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E956-1428-4515-AE4D-36432D22B574}"/>
              </a:ext>
            </a:extLst>
          </p:cNvPr>
          <p:cNvSpPr>
            <a:spLocks noGrp="1"/>
          </p:cNvSpPr>
          <p:nvPr>
            <p:ph type="title"/>
          </p:nvPr>
        </p:nvSpPr>
        <p:spPr/>
        <p:txBody>
          <a:bodyPr/>
          <a:lstStyle/>
          <a:p>
            <a:r>
              <a:rPr lang="en-US" dirty="0"/>
              <a:t>GAN Models: Summary</a:t>
            </a:r>
          </a:p>
        </p:txBody>
      </p:sp>
      <p:sp>
        <p:nvSpPr>
          <p:cNvPr id="3" name="Content Placeholder 2">
            <a:extLst>
              <a:ext uri="{FF2B5EF4-FFF2-40B4-BE49-F238E27FC236}">
                <a16:creationId xmlns:a16="http://schemas.microsoft.com/office/drawing/2014/main" id="{8078F386-4319-4E10-91AF-330133F1B103}"/>
              </a:ext>
            </a:extLst>
          </p:cNvPr>
          <p:cNvSpPr>
            <a:spLocks noGrp="1"/>
          </p:cNvSpPr>
          <p:nvPr>
            <p:ph idx="1"/>
          </p:nvPr>
        </p:nvSpPr>
        <p:spPr>
          <a:xfrm>
            <a:off x="381000" y="1371600"/>
            <a:ext cx="8229600" cy="4729163"/>
          </a:xfrm>
        </p:spPr>
        <p:txBody>
          <a:bodyPr/>
          <a:lstStyle/>
          <a:p>
            <a:r>
              <a:rPr lang="en-US" sz="2400" dirty="0"/>
              <a:t>A GAN model contains two competing </a:t>
            </a:r>
            <a:r>
              <a:rPr lang="en-US" sz="2400" dirty="0" err="1"/>
              <a:t>submodels</a:t>
            </a:r>
            <a:r>
              <a:rPr lang="en-US" sz="2400" dirty="0"/>
              <a:t>.</a:t>
            </a:r>
          </a:p>
          <a:p>
            <a:pPr lvl="1"/>
            <a:r>
              <a:rPr lang="en-US" sz="2000" dirty="0"/>
              <a:t>The discriminator and the generator.</a:t>
            </a:r>
          </a:p>
          <a:p>
            <a:r>
              <a:rPr lang="en-US" sz="2400" dirty="0"/>
              <a:t>The training goals for the two models are opposite.</a:t>
            </a:r>
          </a:p>
          <a:p>
            <a:pPr lvl="1"/>
            <a:r>
              <a:rPr lang="en-US" sz="2000" dirty="0"/>
              <a:t>The discriminator is trained to NOT be fooled by the generator.</a:t>
            </a:r>
          </a:p>
          <a:p>
            <a:pPr lvl="1"/>
            <a:r>
              <a:rPr lang="en-US" sz="2000" dirty="0"/>
              <a:t>The generator is trained to fool the discriminator.</a:t>
            </a:r>
          </a:p>
          <a:p>
            <a:r>
              <a:rPr lang="en-US" sz="2400" dirty="0"/>
              <a:t>Training GAN models can be tricky, the models can actually start performing worse after a while.</a:t>
            </a:r>
          </a:p>
          <a:p>
            <a:pPr lvl="1"/>
            <a:r>
              <a:rPr lang="en-US" sz="2000" dirty="0"/>
              <a:t>Several specific heuristics are often used to make the training process more likely to produce useful results.</a:t>
            </a:r>
          </a:p>
          <a:p>
            <a:r>
              <a:rPr lang="en-US" sz="2400" dirty="0"/>
              <a:t>Overall, GAN models have been very popular, so they do work quite a lot of times.</a:t>
            </a:r>
          </a:p>
          <a:p>
            <a:pPr lvl="1"/>
            <a:r>
              <a:rPr lang="en-US" sz="2000" dirty="0"/>
              <a:t>Various improvements and variations, that we have not discussed, can be used to improve the quality of results and the chances of success.</a:t>
            </a:r>
          </a:p>
        </p:txBody>
      </p:sp>
      <p:sp>
        <p:nvSpPr>
          <p:cNvPr id="4" name="Slide Number Placeholder 3">
            <a:extLst>
              <a:ext uri="{FF2B5EF4-FFF2-40B4-BE49-F238E27FC236}">
                <a16:creationId xmlns:a16="http://schemas.microsoft.com/office/drawing/2014/main" id="{68437634-B839-4F64-96D2-F28E27BA7B85}"/>
              </a:ext>
            </a:extLst>
          </p:cNvPr>
          <p:cNvSpPr>
            <a:spLocks noGrp="1"/>
          </p:cNvSpPr>
          <p:nvPr>
            <p:ph type="sldNum" sz="quarter" idx="12"/>
          </p:nvPr>
        </p:nvSpPr>
        <p:spPr>
          <a:xfrm>
            <a:off x="8305800" y="6416675"/>
            <a:ext cx="762000" cy="365125"/>
          </a:xfrm>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73766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2725"/>
            <a:ext cx="8229600" cy="854075"/>
          </a:xfrm>
        </p:spPr>
        <p:txBody>
          <a:bodyPr/>
          <a:lstStyle/>
          <a:p>
            <a:r>
              <a:rPr lang="en-US" dirty="0"/>
              <a:t>Labeling Data for Hand Pose</a:t>
            </a:r>
          </a:p>
        </p:txBody>
      </p:sp>
      <p:sp>
        <p:nvSpPr>
          <p:cNvPr id="3" name="Content Placeholder 2"/>
          <p:cNvSpPr>
            <a:spLocks noGrp="1"/>
          </p:cNvSpPr>
          <p:nvPr>
            <p:ph idx="1"/>
          </p:nvPr>
        </p:nvSpPr>
        <p:spPr/>
        <p:txBody>
          <a:bodyPr/>
          <a:lstStyle/>
          <a:p>
            <a:r>
              <a:rPr lang="en-US" sz="2400" dirty="0"/>
              <a:t>In order to apply the methods we have learned this semester for hand pose estimation, we need a </a:t>
            </a:r>
            <a:r>
              <a:rPr lang="en-US" sz="2400" b="1" u="sng" dirty="0"/>
              <a:t>labeled</a:t>
            </a:r>
            <a:r>
              <a:rPr lang="en-US" sz="2400" dirty="0"/>
              <a:t> training set.</a:t>
            </a:r>
          </a:p>
          <a:p>
            <a:r>
              <a:rPr lang="en-US" sz="2400" dirty="0"/>
              <a:t>The term </a:t>
            </a:r>
            <a:r>
              <a:rPr lang="en-US" sz="2400" b="1" u="sng" dirty="0"/>
              <a:t>labeled</a:t>
            </a:r>
            <a:r>
              <a:rPr lang="en-US" sz="2400" dirty="0"/>
              <a:t> simply means that for every training input we know the target output.</a:t>
            </a:r>
          </a:p>
          <a:p>
            <a:pPr lvl="1"/>
            <a:r>
              <a:rPr lang="en-US" sz="2000" dirty="0"/>
              <a:t>Every single dataset we have used this semester was labeled.</a:t>
            </a:r>
          </a:p>
          <a:p>
            <a:pPr lvl="1"/>
            <a:r>
              <a:rPr lang="en-US" sz="2000" dirty="0"/>
              <a:t>Usually the labels (target outputs) were given as part of the dataset.</a:t>
            </a:r>
          </a:p>
          <a:p>
            <a:pPr lvl="1"/>
            <a:r>
              <a:rPr lang="en-US" sz="2000" dirty="0"/>
              <a:t>Sometimes you had to write code that generated the labels automatically (for example, by reversing the word order in a sentence and then labeling that sentence as reverse).</a:t>
            </a:r>
          </a:p>
          <a:p>
            <a:r>
              <a:rPr lang="en-US" sz="2400" dirty="0"/>
              <a:t>Instead of the term “labels” you will often see terms like “ground truth” or “annotations”.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83028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2725"/>
            <a:ext cx="8229600" cy="854075"/>
          </a:xfrm>
        </p:spPr>
        <p:txBody>
          <a:bodyPr/>
          <a:lstStyle/>
          <a:p>
            <a:r>
              <a:rPr lang="en-US" dirty="0"/>
              <a:t>Labeling Data for Hand Pose</a:t>
            </a:r>
          </a:p>
        </p:txBody>
      </p:sp>
      <p:sp>
        <p:nvSpPr>
          <p:cNvPr id="3" name="Content Placeholder 2"/>
          <p:cNvSpPr>
            <a:spLocks noGrp="1"/>
          </p:cNvSpPr>
          <p:nvPr>
            <p:ph idx="1"/>
          </p:nvPr>
        </p:nvSpPr>
        <p:spPr>
          <a:xfrm>
            <a:off x="228600" y="1219200"/>
            <a:ext cx="8610600" cy="4729163"/>
          </a:xfrm>
        </p:spPr>
        <p:txBody>
          <a:bodyPr>
            <a:noAutofit/>
          </a:bodyPr>
          <a:lstStyle/>
          <a:p>
            <a:pPr>
              <a:lnSpc>
                <a:spcPct val="110000"/>
              </a:lnSpc>
            </a:pPr>
            <a:r>
              <a:rPr lang="en-US" sz="2400" dirty="0"/>
              <a:t>Labeling the hand pose in an image is relatively time-consuming and error-prone.</a:t>
            </a:r>
            <a:endParaRPr lang="en-US" sz="2000" dirty="0"/>
          </a:p>
          <a:p>
            <a:pPr>
              <a:lnSpc>
                <a:spcPct val="110000"/>
              </a:lnSpc>
            </a:pPr>
            <a:r>
              <a:rPr lang="en-US" sz="2400" dirty="0"/>
              <a:t>To better understand the difficulty, consider labeling an MNIST image, which is relatively fast and reliable.</a:t>
            </a:r>
          </a:p>
          <a:p>
            <a:pPr lvl="1">
              <a:lnSpc>
                <a:spcPct val="110000"/>
              </a:lnSpc>
            </a:pPr>
            <a:r>
              <a:rPr lang="en-US" sz="2000" dirty="0"/>
              <a:t>If a human looks at an MNIST image, most of the times the human knows immediately what the correct label is, and can provide that label by pressing a key.</a:t>
            </a:r>
          </a:p>
          <a:p>
            <a:pPr>
              <a:lnSpc>
                <a:spcPct val="110000"/>
              </a:lnSpc>
            </a:pPr>
            <a:r>
              <a:rPr lang="en-US" sz="2400" dirty="0"/>
              <a:t>On the other hand, if we look at a hand image, we may understand intuitively what the pose is, but our brain cannot convert this intuitive understanding to actual joint angles.</a:t>
            </a:r>
          </a:p>
          <a:p>
            <a:pPr>
              <a:lnSpc>
                <a:spcPct val="110000"/>
              </a:lnSpc>
            </a:pPr>
            <a:r>
              <a:rPr lang="en-US" sz="2400" dirty="0"/>
              <a:t>Alternatively, instead of labeling joint angles, we can label the pixel positions of the 15 joints.</a:t>
            </a:r>
          </a:p>
          <a:p>
            <a:pPr lvl="1">
              <a:lnSpc>
                <a:spcPct val="110000"/>
              </a:lnSpc>
            </a:pPr>
            <a:r>
              <a:rPr lang="en-US" sz="2000" dirty="0"/>
              <a:t>That is an easier task, but still rather time-consuming.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48663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990600"/>
          </a:xfrm>
        </p:spPr>
        <p:txBody>
          <a:bodyPr/>
          <a:lstStyle/>
          <a:p>
            <a:r>
              <a:rPr lang="en-US" altLang="en-US" dirty="0"/>
              <a:t>Synthetic Hand Images</a:t>
            </a:r>
          </a:p>
        </p:txBody>
      </p:sp>
      <p:sp>
        <p:nvSpPr>
          <p:cNvPr id="48131" name="Rectangle 3"/>
          <p:cNvSpPr>
            <a:spLocks noGrp="1" noChangeArrowheads="1"/>
          </p:cNvSpPr>
          <p:nvPr>
            <p:ph type="body" idx="1"/>
          </p:nvPr>
        </p:nvSpPr>
        <p:spPr>
          <a:xfrm>
            <a:off x="207963" y="1076325"/>
            <a:ext cx="8742362" cy="4410075"/>
          </a:xfrm>
        </p:spPr>
        <p:txBody>
          <a:bodyPr/>
          <a:lstStyle/>
          <a:p>
            <a:pPr>
              <a:lnSpc>
                <a:spcPct val="100000"/>
              </a:lnSpc>
            </a:pPr>
            <a:r>
              <a:rPr lang="en-US" altLang="en-US" sz="2400" dirty="0"/>
              <a:t>The images shown here were computer-generated.</a:t>
            </a:r>
          </a:p>
          <a:p>
            <a:pPr lvl="1">
              <a:lnSpc>
                <a:spcPct val="100000"/>
              </a:lnSpc>
            </a:pPr>
            <a:r>
              <a:rPr lang="en-US" altLang="en-US" sz="2000" dirty="0"/>
              <a:t>Given joint angles, the program produces an image.</a:t>
            </a:r>
          </a:p>
          <a:p>
            <a:pPr lvl="1">
              <a:lnSpc>
                <a:spcPct val="100000"/>
              </a:lnSpc>
            </a:pPr>
            <a:r>
              <a:rPr lang="en-US" altLang="en-US" sz="2000" dirty="0"/>
              <a:t>We can write a script that generates millions of joint angle combinations and the corresponding images. </a:t>
            </a:r>
          </a:p>
          <a:p>
            <a:pPr>
              <a:lnSpc>
                <a:spcPct val="100000"/>
              </a:lnSpc>
            </a:pPr>
            <a:endParaRPr lang="en-US" altLang="en-US" sz="2000" dirty="0"/>
          </a:p>
        </p:txBody>
      </p:sp>
      <p:grpSp>
        <p:nvGrpSpPr>
          <p:cNvPr id="48132" name="Group 4"/>
          <p:cNvGrpSpPr>
            <a:grpSpLocks noChangeAspect="1"/>
          </p:cNvGrpSpPr>
          <p:nvPr/>
        </p:nvGrpSpPr>
        <p:grpSpPr bwMode="auto">
          <a:xfrm>
            <a:off x="304800" y="3810000"/>
            <a:ext cx="8610600" cy="2943225"/>
            <a:chOff x="835" y="1701"/>
            <a:chExt cx="4013" cy="1371"/>
          </a:xfrm>
        </p:grpSpPr>
        <p:pic>
          <p:nvPicPr>
            <p:cNvPr id="48133" name="Picture 5" descr="101"/>
            <p:cNvPicPr>
              <a:picLocks noChangeAspect="1" noChangeArrowheads="1"/>
            </p:cNvPicPr>
            <p:nvPr/>
          </p:nvPicPr>
          <p:blipFill>
            <a:blip r:embed="rId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841"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4" name="Picture 6" descr="102"/>
            <p:cNvPicPr>
              <a:picLocks noChangeAspect="1" noChangeArrowheads="1"/>
            </p:cNvPicPr>
            <p:nvPr/>
          </p:nvPicPr>
          <p:blipFill>
            <a:blip r:embed="rId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339" y="1701"/>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5" name="Picture 7" descr="103"/>
            <p:cNvPicPr>
              <a:picLocks noChangeAspect="1" noChangeArrowheads="1"/>
            </p:cNvPicPr>
            <p:nvPr/>
          </p:nvPicPr>
          <p:blipFill>
            <a:blip r:embed="rId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5400000" flipH="1">
              <a:off x="1862"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6" name="Picture 8" descr="104"/>
            <p:cNvPicPr>
              <a:picLocks noChangeAspect="1" noChangeArrowheads="1"/>
            </p:cNvPicPr>
            <p:nvPr/>
          </p:nvPicPr>
          <p:blipFill>
            <a:blip r:embed="rId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420"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7" name="Picture 9" descr="105"/>
            <p:cNvPicPr>
              <a:picLocks noChangeAspect="1" noChangeArrowheads="1"/>
            </p:cNvPicPr>
            <p:nvPr/>
          </p:nvPicPr>
          <p:blipFill>
            <a:blip r:embed="rId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3026" y="1702"/>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8" name="Picture 10" descr="106"/>
            <p:cNvPicPr>
              <a:picLocks noChangeAspect="1" noChangeArrowheads="1"/>
            </p:cNvPicPr>
            <p:nvPr/>
          </p:nvPicPr>
          <p:blipFill>
            <a:blip r:embed="rId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663"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9" name="Picture 11" descr="107"/>
            <p:cNvPicPr>
              <a:picLocks noChangeAspect="1" noChangeArrowheads="1"/>
            </p:cNvPicPr>
            <p:nvPr/>
          </p:nvPicPr>
          <p:blipFill>
            <a:blip r:embed="rId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rot="10800000" flipH="1">
              <a:off x="4125" y="1703"/>
              <a:ext cx="720" cy="720"/>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0" name="Picture 12" descr="206"/>
            <p:cNvPicPr>
              <a:picLocks noChangeAspect="1" noChangeArrowheads="1"/>
            </p:cNvPicPr>
            <p:nvPr/>
          </p:nvPicPr>
          <p:blipFill>
            <a:blip r:embed="rId10"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3717" y="2380"/>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1" name="Picture 13" descr="200"/>
            <p:cNvPicPr>
              <a:picLocks noChangeAspect="1" noChangeArrowheads="1"/>
            </p:cNvPicPr>
            <p:nvPr/>
          </p:nvPicPr>
          <p:blipFill>
            <a:blip r:embed="rId11"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24004" b="12361"/>
            <a:stretch>
              <a:fillRect/>
            </a:stretch>
          </p:blipFill>
          <p:spPr bwMode="auto">
            <a:xfrm flipH="1">
              <a:off x="3062" y="2381"/>
              <a:ext cx="692" cy="689"/>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2" name="Picture 14" descr="202"/>
            <p:cNvPicPr>
              <a:picLocks noChangeAspect="1" noChangeArrowheads="1"/>
            </p:cNvPicPr>
            <p:nvPr/>
          </p:nvPicPr>
          <p:blipFill>
            <a:blip r:embed="rId12"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835"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3" name="Picture 15" descr="203"/>
            <p:cNvPicPr>
              <a:picLocks noChangeAspect="1" noChangeArrowheads="1"/>
            </p:cNvPicPr>
            <p:nvPr/>
          </p:nvPicPr>
          <p:blipFill>
            <a:blip r:embed="rId13"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1439"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4" name="Picture 16" descr="204"/>
            <p:cNvPicPr>
              <a:picLocks noChangeAspect="1" noChangeArrowheads="1"/>
            </p:cNvPicPr>
            <p:nvPr/>
          </p:nvPicPr>
          <p:blipFill>
            <a:blip r:embed="rId14" cstate="print">
              <a:clrChange>
                <a:clrFrom>
                  <a:srgbClr val="8C857F"/>
                </a:clrFrom>
                <a:clrTo>
                  <a:srgbClr val="8C857F">
                    <a:alpha val="0"/>
                  </a:srgbClr>
                </a:clrTo>
              </a:clrChange>
              <a:extLst>
                <a:ext uri="{28A0092B-C50C-407E-A947-70E740481C1C}">
                  <a14:useLocalDpi xmlns:a14="http://schemas.microsoft.com/office/drawing/2010/main" val="0"/>
                </a:ext>
              </a:extLst>
            </a:blip>
            <a:srcRect l="18002" t="36005" r="18002"/>
            <a:stretch>
              <a:fillRect/>
            </a:stretch>
          </p:blipFill>
          <p:spPr bwMode="auto">
            <a:xfrm flipH="1">
              <a:off x="2666" y="2377"/>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5" name="Picture 17" descr="205"/>
            <p:cNvPicPr>
              <a:picLocks noChangeAspect="1" noChangeArrowheads="1"/>
            </p:cNvPicPr>
            <p:nvPr/>
          </p:nvPicPr>
          <p:blipFill>
            <a:blip r:embed="rId15" cstate="print">
              <a:clrChange>
                <a:clrFrom>
                  <a:srgbClr val="8C857F"/>
                </a:clrFrom>
                <a:clrTo>
                  <a:srgbClr val="8C857F">
                    <a:alpha val="0"/>
                  </a:srgbClr>
                </a:clrTo>
              </a:clrChange>
              <a:extLst>
                <a:ext uri="{28A0092B-C50C-407E-A947-70E740481C1C}">
                  <a14:useLocalDpi xmlns:a14="http://schemas.microsoft.com/office/drawing/2010/main" val="0"/>
                </a:ext>
              </a:extLst>
            </a:blip>
            <a:srcRect l="36005" t="36005"/>
            <a:stretch>
              <a:fillRect/>
            </a:stretch>
          </p:blipFill>
          <p:spPr bwMode="auto">
            <a:xfrm flipH="1">
              <a:off x="2064" y="2378"/>
              <a:ext cx="692"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46" name="Picture 18" descr="205"/>
            <p:cNvPicPr>
              <a:picLocks noChangeAspect="1" noChangeArrowheads="1"/>
            </p:cNvPicPr>
            <p:nvPr/>
          </p:nvPicPr>
          <p:blipFill>
            <a:blip r:embed="rId16" cstate="print">
              <a:clrChange>
                <a:clrFrom>
                  <a:srgbClr val="8C857F"/>
                </a:clrFrom>
                <a:clrTo>
                  <a:srgbClr val="8C857F">
                    <a:alpha val="0"/>
                  </a:srgbClr>
                </a:clrTo>
              </a:clrChange>
              <a:extLst>
                <a:ext uri="{28A0092B-C50C-407E-A947-70E740481C1C}">
                  <a14:useLocalDpi xmlns:a14="http://schemas.microsoft.com/office/drawing/2010/main" val="0"/>
                </a:ext>
              </a:extLst>
            </a:blip>
            <a:srcRect l="49326" b="36005"/>
            <a:stretch>
              <a:fillRect/>
            </a:stretch>
          </p:blipFill>
          <p:spPr bwMode="auto">
            <a:xfrm flipH="1">
              <a:off x="4300" y="2379"/>
              <a:ext cx="548" cy="692"/>
            </a:xfrm>
            <a:prstGeom prst="rect">
              <a:avLst/>
            </a:prstGeom>
            <a:solidFill>
              <a:srgbClr val="36000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8147" name="Group 19"/>
          <p:cNvGrpSpPr>
            <a:grpSpLocks noChangeAspect="1"/>
          </p:cNvGrpSpPr>
          <p:nvPr/>
        </p:nvGrpSpPr>
        <p:grpSpPr bwMode="auto">
          <a:xfrm>
            <a:off x="342900" y="2743200"/>
            <a:ext cx="8496300" cy="2768600"/>
            <a:chOff x="264" y="2208"/>
            <a:chExt cx="4343" cy="1415"/>
          </a:xfrm>
        </p:grpSpPr>
        <p:pic>
          <p:nvPicPr>
            <p:cNvPr id="48148" name="Picture 20" descr="14"/>
            <p:cNvPicPr>
              <a:picLocks noChangeAspect="1" noChangeArrowheads="1"/>
            </p:cNvPicPr>
            <p:nvPr/>
          </p:nvPicPr>
          <p:blipFill>
            <a:blip r:embed="rId1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6" y="2900"/>
              <a:ext cx="720" cy="720"/>
            </a:xfrm>
            <a:prstGeom prst="rect">
              <a:avLst/>
            </a:prstGeom>
            <a:solidFill>
              <a:srgbClr val="360000"/>
            </a:solidFill>
          </p:spPr>
        </p:pic>
        <p:pic>
          <p:nvPicPr>
            <p:cNvPr id="48149" name="Picture 21" descr="2"/>
            <p:cNvPicPr>
              <a:picLocks noChangeAspect="1" noChangeArrowheads="1"/>
            </p:cNvPicPr>
            <p:nvPr/>
          </p:nvPicPr>
          <p:blipFill>
            <a:blip r:embed="rId1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7" y="2211"/>
              <a:ext cx="720" cy="720"/>
            </a:xfrm>
            <a:prstGeom prst="rect">
              <a:avLst/>
            </a:prstGeom>
            <a:solidFill>
              <a:srgbClr val="360000"/>
            </a:solidFill>
          </p:spPr>
        </p:pic>
        <p:pic>
          <p:nvPicPr>
            <p:cNvPr id="48150" name="Picture 22" descr="5"/>
            <p:cNvPicPr>
              <a:picLocks noChangeAspect="1" noChangeArrowheads="1"/>
            </p:cNvPicPr>
            <p:nvPr/>
          </p:nvPicPr>
          <p:blipFill>
            <a:blip r:embed="rId1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886" y="2902"/>
              <a:ext cx="720" cy="720"/>
            </a:xfrm>
            <a:prstGeom prst="rect">
              <a:avLst/>
            </a:prstGeom>
            <a:solidFill>
              <a:srgbClr val="360000"/>
            </a:solidFill>
          </p:spPr>
        </p:pic>
        <p:pic>
          <p:nvPicPr>
            <p:cNvPr id="48151" name="Picture 23" descr="6"/>
            <p:cNvPicPr>
              <a:picLocks noChangeAspect="1" noChangeArrowheads="1"/>
            </p:cNvPicPr>
            <p:nvPr/>
          </p:nvPicPr>
          <p:blipFill>
            <a:blip r:embed="rId2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213"/>
              <a:ext cx="720" cy="720"/>
            </a:xfrm>
            <a:prstGeom prst="rect">
              <a:avLst/>
            </a:prstGeom>
            <a:solidFill>
              <a:srgbClr val="360000"/>
            </a:solidFill>
          </p:spPr>
        </p:pic>
        <p:pic>
          <p:nvPicPr>
            <p:cNvPr id="48152" name="Picture 24" descr="7"/>
            <p:cNvPicPr>
              <a:picLocks noChangeAspect="1" noChangeArrowheads="1"/>
            </p:cNvPicPr>
            <p:nvPr/>
          </p:nvPicPr>
          <p:blipFill>
            <a:blip r:embed="rId2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3387" y="2903"/>
              <a:ext cx="720" cy="720"/>
            </a:xfrm>
            <a:prstGeom prst="rect">
              <a:avLst/>
            </a:prstGeom>
            <a:solidFill>
              <a:srgbClr val="360000"/>
            </a:solidFill>
          </p:spPr>
        </p:pic>
        <p:pic>
          <p:nvPicPr>
            <p:cNvPr id="48153" name="Picture 25" descr="8"/>
            <p:cNvPicPr>
              <a:picLocks noChangeAspect="1" noChangeArrowheads="1"/>
            </p:cNvPicPr>
            <p:nvPr/>
          </p:nvPicPr>
          <p:blipFill>
            <a:blip r:embed="rId2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895" y="2903"/>
              <a:ext cx="720" cy="720"/>
            </a:xfrm>
            <a:prstGeom prst="rect">
              <a:avLst/>
            </a:prstGeom>
            <a:solidFill>
              <a:srgbClr val="360000"/>
            </a:solidFill>
          </p:spPr>
        </p:pic>
        <p:pic>
          <p:nvPicPr>
            <p:cNvPr id="48154" name="Picture 26" descr="9"/>
            <p:cNvPicPr>
              <a:picLocks noChangeAspect="1" noChangeArrowheads="1"/>
            </p:cNvPicPr>
            <p:nvPr/>
          </p:nvPicPr>
          <p:blipFill>
            <a:blip r:embed="rId23">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900" y="2208"/>
              <a:ext cx="720" cy="720"/>
            </a:xfrm>
            <a:prstGeom prst="rect">
              <a:avLst/>
            </a:prstGeom>
            <a:solidFill>
              <a:srgbClr val="360000"/>
            </a:solidFill>
          </p:spPr>
        </p:pic>
        <p:pic>
          <p:nvPicPr>
            <p:cNvPr id="48155" name="Picture 27" descr="10"/>
            <p:cNvPicPr>
              <a:picLocks noChangeAspect="1" noChangeArrowheads="1"/>
            </p:cNvPicPr>
            <p:nvPr/>
          </p:nvPicPr>
          <p:blipFill>
            <a:blip r:embed="rId24">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4" y="2898"/>
              <a:ext cx="720" cy="720"/>
            </a:xfrm>
            <a:prstGeom prst="rect">
              <a:avLst/>
            </a:prstGeom>
            <a:solidFill>
              <a:srgbClr val="360000"/>
            </a:solidFill>
          </p:spPr>
        </p:pic>
        <p:pic>
          <p:nvPicPr>
            <p:cNvPr id="48156" name="Picture 28" descr="11"/>
            <p:cNvPicPr>
              <a:picLocks noChangeAspect="1" noChangeArrowheads="1"/>
            </p:cNvPicPr>
            <p:nvPr/>
          </p:nvPicPr>
          <p:blipFill>
            <a:blip r:embed="rId25">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5" y="2899"/>
              <a:ext cx="720" cy="720"/>
            </a:xfrm>
            <a:prstGeom prst="rect">
              <a:avLst/>
            </a:prstGeom>
            <a:solidFill>
              <a:srgbClr val="360000"/>
            </a:solidFill>
          </p:spPr>
        </p:pic>
        <p:pic>
          <p:nvPicPr>
            <p:cNvPr id="48157" name="Picture 29" descr="12"/>
            <p:cNvPicPr>
              <a:picLocks noChangeAspect="1" noChangeArrowheads="1"/>
            </p:cNvPicPr>
            <p:nvPr/>
          </p:nvPicPr>
          <p:blipFill>
            <a:blip r:embed="rId26">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1" y="2899"/>
              <a:ext cx="720" cy="720"/>
            </a:xfrm>
            <a:prstGeom prst="rect">
              <a:avLst/>
            </a:prstGeom>
            <a:solidFill>
              <a:srgbClr val="360000"/>
            </a:solidFill>
          </p:spPr>
        </p:pic>
        <p:pic>
          <p:nvPicPr>
            <p:cNvPr id="48158" name="Picture 30" descr="13"/>
            <p:cNvPicPr>
              <a:picLocks noChangeAspect="1" noChangeArrowheads="1"/>
            </p:cNvPicPr>
            <p:nvPr/>
          </p:nvPicPr>
          <p:blipFill>
            <a:blip r:embed="rId27">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3" y="2899"/>
              <a:ext cx="720" cy="720"/>
            </a:xfrm>
            <a:prstGeom prst="rect">
              <a:avLst/>
            </a:prstGeom>
            <a:solidFill>
              <a:srgbClr val="360000"/>
            </a:solidFill>
          </p:spPr>
        </p:pic>
        <p:pic>
          <p:nvPicPr>
            <p:cNvPr id="48159" name="Picture 31" descr="15"/>
            <p:cNvPicPr>
              <a:picLocks noChangeAspect="1" noChangeArrowheads="1"/>
            </p:cNvPicPr>
            <p:nvPr/>
          </p:nvPicPr>
          <p:blipFill>
            <a:blip r:embed="rId28">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348" y="2210"/>
              <a:ext cx="720" cy="720"/>
            </a:xfrm>
            <a:prstGeom prst="rect">
              <a:avLst/>
            </a:prstGeom>
            <a:solidFill>
              <a:srgbClr val="360000"/>
            </a:solidFill>
          </p:spPr>
        </p:pic>
        <p:pic>
          <p:nvPicPr>
            <p:cNvPr id="48160" name="Picture 32" descr="16"/>
            <p:cNvPicPr>
              <a:picLocks noChangeAspect="1" noChangeArrowheads="1"/>
            </p:cNvPicPr>
            <p:nvPr/>
          </p:nvPicPr>
          <p:blipFill>
            <a:blip r:embed="rId29">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789" y="2211"/>
              <a:ext cx="720" cy="720"/>
            </a:xfrm>
            <a:prstGeom prst="rect">
              <a:avLst/>
            </a:prstGeom>
            <a:solidFill>
              <a:srgbClr val="360000"/>
            </a:solidFill>
          </p:spPr>
        </p:pic>
        <p:pic>
          <p:nvPicPr>
            <p:cNvPr id="48161" name="Picture 33" descr="17"/>
            <p:cNvPicPr>
              <a:picLocks noChangeAspect="1" noChangeArrowheads="1"/>
            </p:cNvPicPr>
            <p:nvPr/>
          </p:nvPicPr>
          <p:blipFill>
            <a:blip r:embed="rId30">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1285" y="2211"/>
              <a:ext cx="720" cy="720"/>
            </a:xfrm>
            <a:prstGeom prst="rect">
              <a:avLst/>
            </a:prstGeom>
            <a:solidFill>
              <a:srgbClr val="360000"/>
            </a:solidFill>
          </p:spPr>
        </p:pic>
        <p:pic>
          <p:nvPicPr>
            <p:cNvPr id="48162" name="Picture 34" descr="18"/>
            <p:cNvPicPr>
              <a:picLocks noChangeAspect="1" noChangeArrowheads="1"/>
            </p:cNvPicPr>
            <p:nvPr/>
          </p:nvPicPr>
          <p:blipFill>
            <a:blip r:embed="rId31">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787" y="2211"/>
              <a:ext cx="720" cy="720"/>
            </a:xfrm>
            <a:prstGeom prst="rect">
              <a:avLst/>
            </a:prstGeom>
            <a:solidFill>
              <a:srgbClr val="360000"/>
            </a:solidFill>
          </p:spPr>
        </p:pic>
        <p:pic>
          <p:nvPicPr>
            <p:cNvPr id="48163" name="Picture 35" descr="19"/>
            <p:cNvPicPr>
              <a:picLocks noChangeAspect="1" noChangeArrowheads="1"/>
            </p:cNvPicPr>
            <p:nvPr/>
          </p:nvPicPr>
          <p:blipFill>
            <a:blip r:embed="rId32">
              <a:clrChange>
                <a:clrFrom>
                  <a:srgbClr val="8C857F"/>
                </a:clrFrom>
                <a:clrTo>
                  <a:srgbClr val="8C857F">
                    <a:alpha val="0"/>
                  </a:srgbClr>
                </a:clrTo>
              </a:clrChange>
              <a:extLst>
                <a:ext uri="{28A0092B-C50C-407E-A947-70E740481C1C}">
                  <a14:useLocalDpi xmlns:a14="http://schemas.microsoft.com/office/drawing/2010/main" val="0"/>
                </a:ext>
              </a:extLst>
            </a:blip>
            <a:srcRect/>
            <a:stretch>
              <a:fillRect/>
            </a:stretch>
          </p:blipFill>
          <p:spPr bwMode="auto">
            <a:xfrm flipH="1">
              <a:off x="264" y="2212"/>
              <a:ext cx="720" cy="720"/>
            </a:xfrm>
            <a:prstGeom prst="rect">
              <a:avLst/>
            </a:prstGeom>
            <a:solidFill>
              <a:srgbClr val="360000"/>
            </a:solidFill>
          </p:spPr>
        </p:pic>
      </p:grpSp>
    </p:spTree>
    <p:extLst>
      <p:ext uri="{BB962C8B-B14F-4D97-AF65-F5344CB8AC3E}">
        <p14:creationId xmlns:p14="http://schemas.microsoft.com/office/powerpoint/2010/main" val="2335552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0f37ff0-b97a-40d0-a943-a94b1e0ce6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B5889944BB334799533CD849BA11EA" ma:contentTypeVersion="15" ma:contentTypeDescription="Create a new document." ma:contentTypeScope="" ma:versionID="536c582b96377adfc7ad697a5294d8c1">
  <xsd:schema xmlns:xsd="http://www.w3.org/2001/XMLSchema" xmlns:xs="http://www.w3.org/2001/XMLSchema" xmlns:p="http://schemas.microsoft.com/office/2006/metadata/properties" xmlns:ns3="10f37ff0-b97a-40d0-a943-a94b1e0ce6f2" xmlns:ns4="169f0bbc-c66a-4669-ba93-1a37129081a6" targetNamespace="http://schemas.microsoft.com/office/2006/metadata/properties" ma:root="true" ma:fieldsID="b86a293b24cd6eb76163e9cdbd488a97" ns3:_="" ns4:_="">
    <xsd:import namespace="10f37ff0-b97a-40d0-a943-a94b1e0ce6f2"/>
    <xsd:import namespace="169f0bbc-c66a-4669-ba93-1a37129081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37ff0-b97a-40d0-a943-a94b1e0ce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9f0bbc-c66a-4669-ba93-1a37129081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E5B7A5-AE0D-440D-8A7D-7039F6E1934A}">
  <ds:schemaRefs>
    <ds:schemaRef ds:uri="http://purl.org/dc/terms/"/>
    <ds:schemaRef ds:uri="http://purl.org/dc/dcmitype/"/>
    <ds:schemaRef ds:uri="http://purl.org/dc/elements/1.1/"/>
    <ds:schemaRef ds:uri="10f37ff0-b97a-40d0-a943-a94b1e0ce6f2"/>
    <ds:schemaRef ds:uri="169f0bbc-c66a-4669-ba93-1a37129081a6"/>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CEC301C-47CC-47F7-AFE8-5D8BBF482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37ff0-b97a-40d0-a943-a94b1e0ce6f2"/>
    <ds:schemaRef ds:uri="169f0bbc-c66a-4669-ba93-1a3712908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29AB4-BBD1-47A6-B797-A5E4C9BB9F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14124</TotalTime>
  <Words>7452</Words>
  <Application>Microsoft Office PowerPoint</Application>
  <PresentationFormat>On-screen Show (4:3)</PresentationFormat>
  <Paragraphs>839</Paragraphs>
  <Slides>60</Slides>
  <Notes>60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7" baseType="lpstr">
      <vt:lpstr>Arial</vt:lpstr>
      <vt:lpstr>Calibri</vt:lpstr>
      <vt:lpstr>Calibri (Headings)</vt:lpstr>
      <vt:lpstr>Cambria Math</vt:lpstr>
      <vt:lpstr>Office Theme</vt:lpstr>
      <vt:lpstr>Office Theme</vt:lpstr>
      <vt:lpstr>Bitmap Image</vt:lpstr>
      <vt:lpstr>PowerPoint Presentation</vt:lpstr>
      <vt:lpstr>Synthetic Data</vt:lpstr>
      <vt:lpstr>Uses of Synthetic Data</vt:lpstr>
      <vt:lpstr>Hand Shapes</vt:lpstr>
      <vt:lpstr>3D Hand Orientation</vt:lpstr>
      <vt:lpstr>Hand Pose Estimation: Applications</vt:lpstr>
      <vt:lpstr>Labeling Data for Hand Pose</vt:lpstr>
      <vt:lpstr>Labeling Data for Hand Pose</vt:lpstr>
      <vt:lpstr>Synthetic Hand Images</vt:lpstr>
      <vt:lpstr>Synthetic Hand Images</vt:lpstr>
      <vt:lpstr>Training on Synthetic Hand Images</vt:lpstr>
      <vt:lpstr>Anonymizing Images and Video</vt:lpstr>
      <vt:lpstr>Realistic Scenes in Games and Movies</vt:lpstr>
      <vt:lpstr>Generative Adversarial Networks</vt:lpstr>
      <vt:lpstr>Generator and Discriminator</vt:lpstr>
      <vt:lpstr>Generator and Discriminator</vt:lpstr>
      <vt:lpstr>How It (Hopefully) Works</vt:lpstr>
      <vt:lpstr>How It (Hopefully) Works</vt:lpstr>
      <vt:lpstr>Problems With Convergence</vt:lpstr>
      <vt:lpstr>Problems With Convergence</vt:lpstr>
      <vt:lpstr>Problems With Convergence</vt:lpstr>
      <vt:lpstr>Case Study: Training on MNIST</vt:lpstr>
      <vt:lpstr>Evaluating Results</vt:lpstr>
      <vt:lpstr>Evaluating Results</vt:lpstr>
      <vt:lpstr>Code</vt:lpstr>
      <vt:lpstr>The Discriminator</vt:lpstr>
      <vt:lpstr>Leaky ReLU</vt:lpstr>
      <vt:lpstr>The Discriminator</vt:lpstr>
      <vt:lpstr>The Generator</vt:lpstr>
      <vt:lpstr>The Generator</vt:lpstr>
      <vt:lpstr>The Generator</vt:lpstr>
      <vt:lpstr>The Generator</vt:lpstr>
      <vt:lpstr>The Generator</vt:lpstr>
      <vt:lpstr>The Generator</vt:lpstr>
      <vt:lpstr>The Generator</vt:lpstr>
      <vt:lpstr>The GAN model</vt:lpstr>
      <vt:lpstr>The GAN Model Constructor</vt:lpstr>
      <vt:lpstr>The GAN Model compile() Method</vt:lpstr>
      <vt:lpstr>The train_step() Method</vt:lpstr>
      <vt:lpstr>The train_step() Method</vt:lpstr>
      <vt:lpstr>The train_step() Method</vt:lpstr>
      <vt:lpstr>GradientTape</vt:lpstr>
      <vt:lpstr>GradientTape</vt:lpstr>
      <vt:lpstr>GradientTape</vt:lpstr>
      <vt:lpstr>GradientTape</vt:lpstr>
      <vt:lpstr>The train_step() Method</vt:lpstr>
      <vt:lpstr>The train_step() Method</vt:lpstr>
      <vt:lpstr>The train_step() Method</vt:lpstr>
      <vt:lpstr>The train_step() Method</vt:lpstr>
      <vt:lpstr>The train_step() Method</vt:lpstr>
      <vt:lpstr>The GANMonitor Class</vt:lpstr>
      <vt:lpstr>The GANMonitor Class</vt:lpstr>
      <vt:lpstr>Running the Code</vt:lpstr>
      <vt:lpstr>Results: Generated Images</vt:lpstr>
      <vt:lpstr>Results: Generated Images</vt:lpstr>
      <vt:lpstr>Results: GAN Version 1 vs. Version 2</vt:lpstr>
      <vt:lpstr>Results: GAN Version 1 vs. Version 2</vt:lpstr>
      <vt:lpstr>How Should We Evaluate Results?</vt:lpstr>
      <vt:lpstr>How Should We Evaluate Results?</vt:lpstr>
      <vt:lpstr>GAN Models: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athitsos</dc:creator>
  <cp:lastModifiedBy>Vassilis Athitsos</cp:lastModifiedBy>
  <cp:revision>1186</cp:revision>
  <dcterms:created xsi:type="dcterms:W3CDTF">2006-08-16T00:00:00Z</dcterms:created>
  <dcterms:modified xsi:type="dcterms:W3CDTF">2025-01-11T01:36:57Z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0x01010080B5889944BB334799533CD849BA11EA</vt:lpwstr>
  </property>
</Properties>
</file>