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5" r:id="rId2"/>
    <p:sldMasterId id="2147483663" r:id="rId3"/>
  </p:sldMasterIdLst>
  <p:notesMasterIdLst>
    <p:notesMasterId r:id="rId38"/>
  </p:notesMasterIdLst>
  <p:handoutMasterIdLst>
    <p:handoutMasterId r:id="rId39"/>
  </p:handoutMasterIdLst>
  <p:sldIdLst>
    <p:sldId id="284" r:id="rId4"/>
    <p:sldId id="285" r:id="rId5"/>
    <p:sldId id="286" r:id="rId6"/>
    <p:sldId id="287" r:id="rId7"/>
    <p:sldId id="288" r:id="rId8"/>
    <p:sldId id="289" r:id="rId9"/>
    <p:sldId id="290" r:id="rId10"/>
    <p:sldId id="291" r:id="rId11"/>
    <p:sldId id="292" r:id="rId12"/>
    <p:sldId id="293" r:id="rId13"/>
    <p:sldId id="294" r:id="rId14"/>
    <p:sldId id="319" r:id="rId15"/>
    <p:sldId id="321" r:id="rId16"/>
    <p:sldId id="320"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4" r:id="rId34"/>
    <p:sldId id="315" r:id="rId35"/>
    <p:sldId id="316" r:id="rId36"/>
    <p:sldId id="311" r:id="rId37"/>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800000"/>
    <a:srgbClr val="FFFF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90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endParaRPr lang="en-US"/>
          </a:p>
        </p:txBody>
      </p:sp>
      <p:sp>
        <p:nvSpPr>
          <p:cNvPr id="6553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p>
        </p:txBody>
      </p:sp>
      <p:sp>
        <p:nvSpPr>
          <p:cNvPr id="6554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endParaRPr lang="en-US"/>
          </a:p>
        </p:txBody>
      </p:sp>
      <p:sp>
        <p:nvSpPr>
          <p:cNvPr id="6554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E42654FB-DE04-479E-8ACF-FACFA651A19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endParaRPr lang="en-US"/>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p>
        </p:txBody>
      </p:sp>
      <p:sp>
        <p:nvSpPr>
          <p:cNvPr id="21508"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150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endParaRPr lang="en-US"/>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3E8DD5DD-9C2F-4FEB-A2FD-CCF907F0753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DBA87B-F8D2-4279-A7D8-E924F3877280}" type="slidenum">
              <a:rPr lang="en-US"/>
              <a:pPr/>
              <a:t>1</a:t>
            </a:fld>
            <a:endParaRPr lang="en-US"/>
          </a:p>
        </p:txBody>
      </p:sp>
      <p:sp>
        <p:nvSpPr>
          <p:cNvPr id="87042" name="Rectangle 2"/>
          <p:cNvSpPr>
            <a:spLocks noRo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5391F5-E1AD-47D2-9B65-FA019442F4C2}" type="slidenum">
              <a:rPr lang="en-US"/>
              <a:pPr/>
              <a:t>10</a:t>
            </a:fld>
            <a:endParaRPr lang="en-US"/>
          </a:p>
        </p:txBody>
      </p:sp>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E61C57-3E99-4410-B236-1008EE655EAD}" type="slidenum">
              <a:rPr lang="en-US"/>
              <a:pPr/>
              <a:t>11</a:t>
            </a:fld>
            <a:endParaRPr lang="en-US"/>
          </a:p>
        </p:txBody>
      </p:sp>
      <p:sp>
        <p:nvSpPr>
          <p:cNvPr id="97282" name="Rectangle 2"/>
          <p:cNvSpPr>
            <a:spLocks noRo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4E0D82-E533-411A-BE56-74B86B180FDD}" type="slidenum">
              <a:rPr lang="en-US"/>
              <a:pPr/>
              <a:t>12</a:t>
            </a:fld>
            <a:endParaRPr lang="en-US"/>
          </a:p>
        </p:txBody>
      </p:sp>
      <p:sp>
        <p:nvSpPr>
          <p:cNvPr id="122882" name="Rectangle 2"/>
          <p:cNvSpPr>
            <a:spLocks noRo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AA731F-B98B-437B-A60C-4735F46A6A4A}" type="slidenum">
              <a:rPr lang="en-US"/>
              <a:pPr/>
              <a:t>13</a:t>
            </a:fld>
            <a:endParaRPr lang="en-US"/>
          </a:p>
        </p:txBody>
      </p:sp>
      <p:sp>
        <p:nvSpPr>
          <p:cNvPr id="126978" name="Rectangle 2"/>
          <p:cNvSpPr>
            <a:spLocks noRo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B8C114-C5E9-4FF5-9184-2684CC15709F}" type="slidenum">
              <a:rPr lang="en-US"/>
              <a:pPr/>
              <a:t>14</a:t>
            </a:fld>
            <a:endParaRPr lang="en-US"/>
          </a:p>
        </p:txBody>
      </p:sp>
      <p:sp>
        <p:nvSpPr>
          <p:cNvPr id="124930" name="Rectangle 2"/>
          <p:cNvSpPr>
            <a:spLocks noRo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6454A5-D1A8-448E-B2E4-A4CED3B1DDE0}" type="slidenum">
              <a:rPr lang="en-US"/>
              <a:pPr/>
              <a:t>15</a:t>
            </a:fld>
            <a:endParaRPr lang="en-US"/>
          </a:p>
        </p:txBody>
      </p:sp>
      <p:sp>
        <p:nvSpPr>
          <p:cNvPr id="98306" name="Rectangle 2"/>
          <p:cNvSpPr>
            <a:spLocks noRo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518CBA-D6DE-4986-B547-7DF2132AE611}" type="slidenum">
              <a:rPr lang="en-US"/>
              <a:pPr/>
              <a:t>16</a:t>
            </a:fld>
            <a:endParaRPr lang="en-US"/>
          </a:p>
        </p:txBody>
      </p:sp>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0699FF-1A27-4F45-87C0-FB9D658D93A3}" type="slidenum">
              <a:rPr lang="en-US"/>
              <a:pPr/>
              <a:t>17</a:t>
            </a:fld>
            <a:endParaRPr lang="en-US"/>
          </a:p>
        </p:txBody>
      </p:sp>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B2A761-B806-40A1-AA0B-D3B885376DE4}" type="slidenum">
              <a:rPr lang="en-US"/>
              <a:pPr/>
              <a:t>18</a:t>
            </a:fld>
            <a:endParaRPr lang="en-US"/>
          </a:p>
        </p:txBody>
      </p:sp>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EDAE69-EBC3-417B-99C7-DEDF00672C45}" type="slidenum">
              <a:rPr lang="en-US"/>
              <a:pPr/>
              <a:t>19</a:t>
            </a:fld>
            <a:endParaRPr lang="en-US"/>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D07813-2A82-41E6-B8F8-AE374755A50D}" type="slidenum">
              <a:rPr lang="en-US"/>
              <a:pPr/>
              <a:t>2</a:t>
            </a:fld>
            <a:endParaRPr lang="en-US"/>
          </a:p>
        </p:txBody>
      </p:sp>
      <p:sp>
        <p:nvSpPr>
          <p:cNvPr id="88066" name="Rectangle 2"/>
          <p:cNvSpPr>
            <a:spLocks noRo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A50B3F-2A1D-40D9-9751-48356EACA7F6}" type="slidenum">
              <a:rPr lang="en-US"/>
              <a:pPr/>
              <a:t>20</a:t>
            </a:fld>
            <a:endParaRPr lang="en-US"/>
          </a:p>
        </p:txBody>
      </p:sp>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4CF8B2-CFE9-4EFB-9354-C7D8044D0CF6}" type="slidenum">
              <a:rPr lang="en-US"/>
              <a:pPr/>
              <a:t>21</a:t>
            </a:fld>
            <a:endParaRPr lang="en-US"/>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347851-BBF6-4F7A-83DC-91EFA50C4A51}" type="slidenum">
              <a:rPr lang="en-US"/>
              <a:pPr/>
              <a:t>22</a:t>
            </a:fld>
            <a:endParaRPr lang="en-US"/>
          </a:p>
        </p:txBody>
      </p:sp>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A79FD3-614B-439D-A94F-80521A919D76}" type="slidenum">
              <a:rPr lang="en-US"/>
              <a:pPr/>
              <a:t>23</a:t>
            </a:fld>
            <a:endParaRPr lang="en-US"/>
          </a:p>
        </p:txBody>
      </p:sp>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816EBC-3935-4964-A473-60F593E12601}" type="slidenum">
              <a:rPr lang="en-US"/>
              <a:pPr/>
              <a:t>24</a:t>
            </a:fld>
            <a:endParaRPr 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B404EA-EC1C-4E25-9C29-454A6234B1E2}" type="slidenum">
              <a:rPr lang="en-US"/>
              <a:pPr/>
              <a:t>25</a:t>
            </a:fld>
            <a:endParaRPr lang="en-US"/>
          </a:p>
        </p:txBody>
      </p:sp>
      <p:sp>
        <p:nvSpPr>
          <p:cNvPr id="108546" name="Rectangle 2"/>
          <p:cNvSpPr>
            <a:spLocks noRo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45F21D-A16D-4A2F-94B9-735E727B795E}" type="slidenum">
              <a:rPr lang="en-US"/>
              <a:pPr/>
              <a:t>26</a:t>
            </a:fld>
            <a:endParaRPr lang="en-US"/>
          </a:p>
        </p:txBody>
      </p:sp>
      <p:sp>
        <p:nvSpPr>
          <p:cNvPr id="109570" name="Rectangle 2"/>
          <p:cNvSpPr>
            <a:spLocks noRo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1DC131-5FD7-44D0-A66D-377E7F6BC1F9}" type="slidenum">
              <a:rPr lang="en-US"/>
              <a:pPr/>
              <a:t>27</a:t>
            </a:fld>
            <a:endParaRPr lang="en-US"/>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972AE3-CF9A-4B88-AA27-2342854C4593}" type="slidenum">
              <a:rPr lang="en-US"/>
              <a:pPr/>
              <a:t>28</a:t>
            </a:fld>
            <a:endParaRPr lang="en-US"/>
          </a:p>
        </p:txBody>
      </p:sp>
      <p:sp>
        <p:nvSpPr>
          <p:cNvPr id="111618" name="Rectangle 2"/>
          <p:cNvSpPr>
            <a:spLocks noRo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660661-0EF4-49CA-B2FF-2CDBDC697F8A}" type="slidenum">
              <a:rPr lang="en-US"/>
              <a:pPr/>
              <a:t>29</a:t>
            </a:fld>
            <a:endParaRPr lang="en-US"/>
          </a:p>
        </p:txBody>
      </p:sp>
      <p:sp>
        <p:nvSpPr>
          <p:cNvPr id="115714" name="Rectangle 2"/>
          <p:cNvSpPr>
            <a:spLocks noRo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DD7506-8767-463B-BFA5-56CA6CDCDB5F}" type="slidenum">
              <a:rPr lang="en-US"/>
              <a:pPr/>
              <a:t>3</a:t>
            </a:fld>
            <a:endParaRPr lang="en-US"/>
          </a:p>
        </p:txBody>
      </p:sp>
      <p:sp>
        <p:nvSpPr>
          <p:cNvPr id="89090" name="Rectangle 2"/>
          <p:cNvSpPr>
            <a:spLocks noRo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6ADCBF-56DC-4D40-A2F2-63FF684A989E}" type="slidenum">
              <a:rPr lang="en-US"/>
              <a:pPr/>
              <a:t>30</a:t>
            </a:fld>
            <a:endParaRPr lang="en-US"/>
          </a:p>
        </p:txBody>
      </p:sp>
      <p:sp>
        <p:nvSpPr>
          <p:cNvPr id="116738" name="Rectangle 2"/>
          <p:cNvSpPr>
            <a:spLocks noRo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951543-5E3A-46B2-95CF-E17C5322460E}" type="slidenum">
              <a:rPr lang="en-US"/>
              <a:pPr/>
              <a:t>31</a:t>
            </a:fld>
            <a:endParaRPr lang="en-US"/>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BAA5A0-B9D1-4116-B201-DF956E9E2CFB}" type="slidenum">
              <a:rPr lang="en-US"/>
              <a:pPr/>
              <a:t>32</a:t>
            </a:fld>
            <a:endParaRPr lang="en-US"/>
          </a:p>
        </p:txBody>
      </p:sp>
      <p:sp>
        <p:nvSpPr>
          <p:cNvPr id="118786" name="Rectangle 2"/>
          <p:cNvSpPr>
            <a:spLocks noRo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45C46E-A083-4190-9ED4-42DD368AD60D}" type="slidenum">
              <a:rPr lang="en-US"/>
              <a:pPr/>
              <a:t>33</a:t>
            </a:fld>
            <a:endParaRPr lang="en-US"/>
          </a:p>
        </p:txBody>
      </p:sp>
      <p:sp>
        <p:nvSpPr>
          <p:cNvPr id="119810" name="Rectangle 2"/>
          <p:cNvSpPr>
            <a:spLocks noRo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D8E79F-8249-42FD-A9E5-5DC51FE72769}" type="slidenum">
              <a:rPr lang="en-US"/>
              <a:pPr/>
              <a:t>34</a:t>
            </a:fld>
            <a:endParaRPr lang="en-US"/>
          </a:p>
        </p:txBody>
      </p:sp>
      <p:sp>
        <p:nvSpPr>
          <p:cNvPr id="120834" name="Rectangle 2"/>
          <p:cNvSpPr>
            <a:spLocks noRo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22165A-3DC6-469D-9047-E8D4C16884A8}" type="slidenum">
              <a:rPr lang="en-US"/>
              <a:pPr/>
              <a:t>4</a:t>
            </a:fld>
            <a:endParaRPr lang="en-US"/>
          </a:p>
        </p:txBody>
      </p:sp>
      <p:sp>
        <p:nvSpPr>
          <p:cNvPr id="90114" name="Rectangle 2"/>
          <p:cNvSpPr>
            <a:spLocks noRo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D7E38C-0DAB-4542-83A1-D9DC3221D81A}" type="slidenum">
              <a:rPr lang="en-US"/>
              <a:pPr/>
              <a:t>5</a:t>
            </a:fld>
            <a:endParaRPr lang="en-US"/>
          </a:p>
        </p:txBody>
      </p:sp>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8D138B-87E7-4FD3-A152-4F86121EB98C}" type="slidenum">
              <a:rPr lang="en-US"/>
              <a:pPr/>
              <a:t>6</a:t>
            </a:fld>
            <a:endParaRPr lang="en-US"/>
          </a:p>
        </p:txBody>
      </p:sp>
      <p:sp>
        <p:nvSpPr>
          <p:cNvPr id="92162" name="Rectangle 2"/>
          <p:cNvSpPr>
            <a:spLocks noRo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5C3836-7C9E-491C-AF55-2366BDB8B5D0}" type="slidenum">
              <a:rPr lang="en-US"/>
              <a:pPr/>
              <a:t>7</a:t>
            </a:fld>
            <a:endParaRPr lang="en-US"/>
          </a:p>
        </p:txBody>
      </p:sp>
      <p:sp>
        <p:nvSpPr>
          <p:cNvPr id="93186" name="Rectangle 2"/>
          <p:cNvSpPr>
            <a:spLocks noRo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CA2056-FB9E-4957-A015-F003F834BE09}" type="slidenum">
              <a:rPr lang="en-US"/>
              <a:pPr/>
              <a:t>8</a:t>
            </a:fld>
            <a:endParaRPr lang="en-US"/>
          </a:p>
        </p:txBody>
      </p:sp>
      <p:sp>
        <p:nvSpPr>
          <p:cNvPr id="94210" name="Rectangle 2"/>
          <p:cNvSpPr>
            <a:spLocks noRo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58440-9177-4964-96D4-CB48F65BF83E}" type="slidenum">
              <a:rPr lang="en-US"/>
              <a:pPr/>
              <a:t>9</a:t>
            </a:fld>
            <a:endParaRPr lang="en-US"/>
          </a:p>
        </p:txBody>
      </p:sp>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EF96579E-15D0-4094-A782-38B761C5EF07}" type="datetime1">
              <a:rPr lang="en-US" smtClean="0"/>
              <a:t>9/22/2009</a:t>
            </a:fld>
            <a:endParaRPr lang="en-US"/>
          </a:p>
        </p:txBody>
      </p:sp>
      <p:sp>
        <p:nvSpPr>
          <p:cNvPr id="5" name="Footer Placeholder 4"/>
          <p:cNvSpPr>
            <a:spLocks noGrp="1"/>
          </p:cNvSpPr>
          <p:nvPr>
            <p:ph type="ftr" sz="quarter" idx="11"/>
          </p:nvPr>
        </p:nvSpPr>
        <p:spPr/>
        <p:txBody>
          <a:bodyPr/>
          <a:lstStyle>
            <a:lvl1pPr>
              <a:defRPr/>
            </a:lvl1p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lvl1pPr>
              <a:defRPr/>
            </a:lvl1pPr>
          </a:lstStyle>
          <a:p>
            <a:fld id="{E05D8CAF-BB04-451E-BDD8-A20C7C22247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2DC6DD4-DBDE-4ED5-81AC-67E60B481DF6}" type="datetime1">
              <a:rPr lang="en-US" smtClean="0"/>
              <a:t>9/22/2009</a:t>
            </a:fld>
            <a:endParaRPr lang="en-US"/>
          </a:p>
        </p:txBody>
      </p:sp>
      <p:sp>
        <p:nvSpPr>
          <p:cNvPr id="5" name="Footer Placeholder 4"/>
          <p:cNvSpPr>
            <a:spLocks noGrp="1"/>
          </p:cNvSpPr>
          <p:nvPr>
            <p:ph type="ftr" sz="quarter" idx="11"/>
          </p:nvPr>
        </p:nvSpPr>
        <p:spPr/>
        <p:txBody>
          <a:bodyPr/>
          <a:lstStyle>
            <a:lvl1pPr>
              <a:defRPr/>
            </a:lvl1p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lvl1pPr>
              <a:defRPr/>
            </a:lvl1pPr>
          </a:lstStyle>
          <a:p>
            <a:fld id="{646C9573-3B58-4C32-A2B0-97BD434C15B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1F75DB6-713D-40C1-ADF1-096592D5F17B}" type="datetime1">
              <a:rPr lang="en-US" smtClean="0"/>
              <a:t>9/22/2009</a:t>
            </a:fld>
            <a:endParaRPr lang="en-US"/>
          </a:p>
        </p:txBody>
      </p:sp>
      <p:sp>
        <p:nvSpPr>
          <p:cNvPr id="5" name="Footer Placeholder 4"/>
          <p:cNvSpPr>
            <a:spLocks noGrp="1"/>
          </p:cNvSpPr>
          <p:nvPr>
            <p:ph type="ftr" sz="quarter" idx="11"/>
          </p:nvPr>
        </p:nvSpPr>
        <p:spPr/>
        <p:txBody>
          <a:bodyPr/>
          <a:lstStyle>
            <a:lvl1pPr>
              <a:defRPr/>
            </a:lvl1p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lvl1pPr>
              <a:defRPr/>
            </a:lvl1pPr>
          </a:lstStyle>
          <a:p>
            <a:fld id="{6BA205B1-4415-4D5C-825D-D8322FB3040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fld id="{D817CE14-3FD7-4B7C-A851-CFFA177EFAD8}" type="datetime1">
              <a:rPr lang="en-US" smtClean="0"/>
              <a:t>9/22/2009</a:t>
            </a:fld>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r>
              <a:rPr lang="en-US" smtClean="0"/>
              <a:t>CSE 5311 Fall 2009 M Kumar</a:t>
            </a: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791019F4-78F1-4C0C-9C35-D3C553399F5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371600"/>
            <a:ext cx="4038600" cy="2300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24288"/>
            <a:ext cx="4038600" cy="230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fld id="{65998D8C-FF27-43BB-8C57-469874E66031}" type="datetime1">
              <a:rPr lang="en-US" smtClean="0"/>
              <a:t>9/22/2009</a:t>
            </a:fld>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r>
              <a:rPr lang="en-US" smtClean="0"/>
              <a:t>CSE 5311 Fall 2009 M Kumar</a:t>
            </a:r>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AA1FC85A-64A7-4D4F-899C-34E41FE3FF2C}"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43A3E0-F22D-446F-82A6-E365874A6DA8}"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49FC7-8B36-43E0-8DCB-C6B9B10C71C7}"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CD2862-0C86-412B-91C4-C66B5E25A19A}"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1E26C5-50A1-4BCA-9D27-5A7CD216D190}" type="datetime1">
              <a:rPr lang="en-US" smtClean="0"/>
              <a:t>9/22/2009</a:t>
            </a:fld>
            <a:endParaRPr lang="en-US"/>
          </a:p>
        </p:txBody>
      </p:sp>
      <p:sp>
        <p:nvSpPr>
          <p:cNvPr id="6" name="Footer Placeholder 5"/>
          <p:cNvSpPr>
            <a:spLocks noGrp="1"/>
          </p:cNvSpPr>
          <p:nvPr>
            <p:ph type="ftr" sz="quarter" idx="11"/>
          </p:nvPr>
        </p:nvSpPr>
        <p:spPr/>
        <p:txBody>
          <a:bodyPr/>
          <a:lstStyle/>
          <a:p>
            <a:r>
              <a:rPr lang="en-US" smtClean="0"/>
              <a:t>CSE 5311 Fall 2009 M Kumar</a:t>
            </a:r>
            <a:endParaRPr lang="en-US"/>
          </a:p>
        </p:txBody>
      </p:sp>
      <p:sp>
        <p:nvSpPr>
          <p:cNvPr id="7" name="Slide Number Placeholder 6"/>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5300E4-A345-4240-A38A-02E123D9EAAC}" type="datetime1">
              <a:rPr lang="en-US" smtClean="0"/>
              <a:t>9/22/2009</a:t>
            </a:fld>
            <a:endParaRPr lang="en-US"/>
          </a:p>
        </p:txBody>
      </p:sp>
      <p:sp>
        <p:nvSpPr>
          <p:cNvPr id="8" name="Footer Placeholder 7"/>
          <p:cNvSpPr>
            <a:spLocks noGrp="1"/>
          </p:cNvSpPr>
          <p:nvPr>
            <p:ph type="ftr" sz="quarter" idx="11"/>
          </p:nvPr>
        </p:nvSpPr>
        <p:spPr/>
        <p:txBody>
          <a:bodyPr/>
          <a:lstStyle/>
          <a:p>
            <a:r>
              <a:rPr lang="en-US" smtClean="0"/>
              <a:t>CSE 5311 Fall 2009 M Kumar</a:t>
            </a:r>
            <a:endParaRPr lang="en-US"/>
          </a:p>
        </p:txBody>
      </p:sp>
      <p:sp>
        <p:nvSpPr>
          <p:cNvPr id="9" name="Slide Number Placeholder 8"/>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911FC3-1B1B-4B45-AD0A-6397533E2795}" type="datetime1">
              <a:rPr lang="en-US" smtClean="0"/>
              <a:t>9/22/2009</a:t>
            </a:fld>
            <a:endParaRPr lang="en-US"/>
          </a:p>
        </p:txBody>
      </p:sp>
      <p:sp>
        <p:nvSpPr>
          <p:cNvPr id="4" name="Footer Placeholder 3"/>
          <p:cNvSpPr>
            <a:spLocks noGrp="1"/>
          </p:cNvSpPr>
          <p:nvPr>
            <p:ph type="ftr" sz="quarter" idx="11"/>
          </p:nvPr>
        </p:nvSpPr>
        <p:spPr/>
        <p:txBody>
          <a:bodyPr/>
          <a:lstStyle/>
          <a:p>
            <a:r>
              <a:rPr lang="en-US" smtClean="0"/>
              <a:t>CSE 5311 Fall 2009 M Kumar</a:t>
            </a:r>
            <a:endParaRPr lang="en-US"/>
          </a:p>
        </p:txBody>
      </p:sp>
      <p:sp>
        <p:nvSpPr>
          <p:cNvPr id="5" name="Slide Number Placeholder 4"/>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92BDFED-F433-488D-9B36-EEAA49AF1312}" type="datetime1">
              <a:rPr lang="en-US" smtClean="0"/>
              <a:t>9/22/2009</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CSE 5311 Fall 2009</a:t>
            </a:r>
          </a:p>
          <a:p>
            <a:r>
              <a:rPr lang="en-US" dirty="0" smtClean="0"/>
              <a:t>M Kumar</a:t>
            </a:r>
            <a:endParaRPr lang="en-US" dirty="0"/>
          </a:p>
        </p:txBody>
      </p:sp>
      <p:sp>
        <p:nvSpPr>
          <p:cNvPr id="6" name="Slide Number Placeholder 5"/>
          <p:cNvSpPr>
            <a:spLocks noGrp="1"/>
          </p:cNvSpPr>
          <p:nvPr>
            <p:ph type="sldNum" sz="quarter" idx="12"/>
          </p:nvPr>
        </p:nvSpPr>
        <p:spPr/>
        <p:txBody>
          <a:bodyPr/>
          <a:lstStyle>
            <a:lvl1pPr>
              <a:defRPr/>
            </a:lvl1pPr>
          </a:lstStyle>
          <a:p>
            <a:fld id="{4441F884-1173-4864-923A-2333A347BD24}"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A449C-F0AD-4AB0-9991-1216C50FA1D0}" type="datetime1">
              <a:rPr lang="en-US" smtClean="0"/>
              <a:t>9/22/2009</a:t>
            </a:fld>
            <a:endParaRPr lang="en-US"/>
          </a:p>
        </p:txBody>
      </p:sp>
      <p:sp>
        <p:nvSpPr>
          <p:cNvPr id="3" name="Footer Placeholder 2"/>
          <p:cNvSpPr>
            <a:spLocks noGrp="1"/>
          </p:cNvSpPr>
          <p:nvPr>
            <p:ph type="ftr" sz="quarter" idx="11"/>
          </p:nvPr>
        </p:nvSpPr>
        <p:spPr/>
        <p:txBody>
          <a:bodyPr/>
          <a:lstStyle/>
          <a:p>
            <a:r>
              <a:rPr lang="en-US" smtClean="0"/>
              <a:t>CSE 5311 Fall 2009 M Kumar</a:t>
            </a:r>
            <a:endParaRPr lang="en-US"/>
          </a:p>
        </p:txBody>
      </p:sp>
      <p:sp>
        <p:nvSpPr>
          <p:cNvPr id="4" name="Slide Number Placeholder 3"/>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ADF88-0E3E-4EE6-8BEA-1D4E3690C6DD}" type="datetime1">
              <a:rPr lang="en-US" smtClean="0"/>
              <a:t>9/22/2009</a:t>
            </a:fld>
            <a:endParaRPr lang="en-US"/>
          </a:p>
        </p:txBody>
      </p:sp>
      <p:sp>
        <p:nvSpPr>
          <p:cNvPr id="6" name="Footer Placeholder 5"/>
          <p:cNvSpPr>
            <a:spLocks noGrp="1"/>
          </p:cNvSpPr>
          <p:nvPr>
            <p:ph type="ftr" sz="quarter" idx="11"/>
          </p:nvPr>
        </p:nvSpPr>
        <p:spPr/>
        <p:txBody>
          <a:bodyPr/>
          <a:lstStyle/>
          <a:p>
            <a:r>
              <a:rPr lang="en-US" smtClean="0"/>
              <a:t>CSE 5311 Fall 2009 M Kumar</a:t>
            </a:r>
            <a:endParaRPr lang="en-US"/>
          </a:p>
        </p:txBody>
      </p:sp>
      <p:sp>
        <p:nvSpPr>
          <p:cNvPr id="7" name="Slide Number Placeholder 6"/>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F6591-C5AB-4EB3-8627-A09E41E29233}" type="datetime1">
              <a:rPr lang="en-US" smtClean="0"/>
              <a:t>9/22/2009</a:t>
            </a:fld>
            <a:endParaRPr lang="en-US"/>
          </a:p>
        </p:txBody>
      </p:sp>
      <p:sp>
        <p:nvSpPr>
          <p:cNvPr id="6" name="Footer Placeholder 5"/>
          <p:cNvSpPr>
            <a:spLocks noGrp="1"/>
          </p:cNvSpPr>
          <p:nvPr>
            <p:ph type="ftr" sz="quarter" idx="11"/>
          </p:nvPr>
        </p:nvSpPr>
        <p:spPr/>
        <p:txBody>
          <a:bodyPr/>
          <a:lstStyle/>
          <a:p>
            <a:r>
              <a:rPr lang="en-US" smtClean="0"/>
              <a:t>CSE 5311 Fall 2009 M Kumar</a:t>
            </a:r>
            <a:endParaRPr lang="en-US"/>
          </a:p>
        </p:txBody>
      </p:sp>
      <p:sp>
        <p:nvSpPr>
          <p:cNvPr id="7" name="Slide Number Placeholder 6"/>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8B395-CFDF-442D-A8DE-FE17640F2F6B}"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07ECC-71C4-4704-96D7-D95CB15695A2}"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7C9B7FED-0BA6-4B1F-8C39-1CD66C8DD13E}"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4F8E6B-353B-4384-B42C-EAA8F2A662A9}"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408B0-B155-4638-B1FB-2494FA13EF54}"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08DAF6-E29E-40B7-B72A-1E13F84BF400}"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F0F158-841A-4155-AD38-3EACB8819EEB}" type="datetime1">
              <a:rPr lang="en-US" smtClean="0"/>
              <a:t>9/22/2009</a:t>
            </a:fld>
            <a:endParaRPr lang="en-US"/>
          </a:p>
        </p:txBody>
      </p:sp>
      <p:sp>
        <p:nvSpPr>
          <p:cNvPr id="6" name="Footer Placeholder 5"/>
          <p:cNvSpPr>
            <a:spLocks noGrp="1"/>
          </p:cNvSpPr>
          <p:nvPr>
            <p:ph type="ftr" sz="quarter" idx="11"/>
          </p:nvPr>
        </p:nvSpPr>
        <p:spPr/>
        <p:txBody>
          <a:bodyPr/>
          <a:lstStyle/>
          <a:p>
            <a:r>
              <a:rPr lang="en-US" smtClean="0"/>
              <a:t>CSE 5311 Fall 2009 M Kumar</a:t>
            </a:r>
            <a:endParaRPr lang="en-US"/>
          </a:p>
        </p:txBody>
      </p:sp>
      <p:sp>
        <p:nvSpPr>
          <p:cNvPr id="7" name="Slide Number Placeholder 6"/>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8799CC-CD31-451A-AB95-82042B5E5DFE}" type="datetime1">
              <a:rPr lang="en-US" smtClean="0"/>
              <a:t>9/22/2009</a:t>
            </a:fld>
            <a:endParaRPr lang="en-US"/>
          </a:p>
        </p:txBody>
      </p:sp>
      <p:sp>
        <p:nvSpPr>
          <p:cNvPr id="8" name="Footer Placeholder 7"/>
          <p:cNvSpPr>
            <a:spLocks noGrp="1"/>
          </p:cNvSpPr>
          <p:nvPr>
            <p:ph type="ftr" sz="quarter" idx="11"/>
          </p:nvPr>
        </p:nvSpPr>
        <p:spPr/>
        <p:txBody>
          <a:bodyPr/>
          <a:lstStyle/>
          <a:p>
            <a:r>
              <a:rPr lang="en-US" smtClean="0"/>
              <a:t>CSE 5311 Fall 2009 M Kumar</a:t>
            </a:r>
            <a:endParaRPr lang="en-US"/>
          </a:p>
        </p:txBody>
      </p:sp>
      <p:sp>
        <p:nvSpPr>
          <p:cNvPr id="9" name="Slide Number Placeholder 8"/>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FFCF8F0-0B39-4435-B7C9-A2CB3BA7F375}" type="datetime1">
              <a:rPr lang="en-US" smtClean="0"/>
              <a:t>9/22/2009</a:t>
            </a:fld>
            <a:endParaRPr lang="en-US"/>
          </a:p>
        </p:txBody>
      </p:sp>
      <p:sp>
        <p:nvSpPr>
          <p:cNvPr id="5" name="Footer Placeholder 4"/>
          <p:cNvSpPr>
            <a:spLocks noGrp="1"/>
          </p:cNvSpPr>
          <p:nvPr>
            <p:ph type="ftr" sz="quarter" idx="11"/>
          </p:nvPr>
        </p:nvSpPr>
        <p:spPr/>
        <p:txBody>
          <a:bodyPr/>
          <a:lstStyle>
            <a:lvl1pPr>
              <a:defRPr/>
            </a:lvl1p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lvl1pPr>
              <a:defRPr/>
            </a:lvl1pPr>
          </a:lstStyle>
          <a:p>
            <a:fld id="{A38115F2-029A-4CC2-AD18-143E46E5C8AD}"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E13F4A-8C10-4AF3-9F5D-E58D7A5D3FC8}" type="datetime1">
              <a:rPr lang="en-US" smtClean="0"/>
              <a:t>9/22/2009</a:t>
            </a:fld>
            <a:endParaRPr lang="en-US"/>
          </a:p>
        </p:txBody>
      </p:sp>
      <p:sp>
        <p:nvSpPr>
          <p:cNvPr id="4" name="Footer Placeholder 3"/>
          <p:cNvSpPr>
            <a:spLocks noGrp="1"/>
          </p:cNvSpPr>
          <p:nvPr>
            <p:ph type="ftr" sz="quarter" idx="11"/>
          </p:nvPr>
        </p:nvSpPr>
        <p:spPr/>
        <p:txBody>
          <a:bodyPr/>
          <a:lstStyle/>
          <a:p>
            <a:r>
              <a:rPr lang="en-US" smtClean="0"/>
              <a:t>CSE 5311 Fall 2009 M Kumar</a:t>
            </a:r>
            <a:endParaRPr lang="en-US"/>
          </a:p>
        </p:txBody>
      </p:sp>
      <p:sp>
        <p:nvSpPr>
          <p:cNvPr id="5" name="Slide Number Placeholder 4"/>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C4D7A0-6458-4992-9C39-4830E18580B0}" type="datetime1">
              <a:rPr lang="en-US" smtClean="0"/>
              <a:t>9/22/2009</a:t>
            </a:fld>
            <a:endParaRPr lang="en-US"/>
          </a:p>
        </p:txBody>
      </p:sp>
      <p:sp>
        <p:nvSpPr>
          <p:cNvPr id="3" name="Footer Placeholder 2"/>
          <p:cNvSpPr>
            <a:spLocks noGrp="1"/>
          </p:cNvSpPr>
          <p:nvPr>
            <p:ph type="ftr" sz="quarter" idx="11"/>
          </p:nvPr>
        </p:nvSpPr>
        <p:spPr/>
        <p:txBody>
          <a:bodyPr/>
          <a:lstStyle/>
          <a:p>
            <a:r>
              <a:rPr lang="en-US" smtClean="0"/>
              <a:t>CSE 5311 Fall 2009 M Kumar</a:t>
            </a:r>
            <a:endParaRPr lang="en-US"/>
          </a:p>
        </p:txBody>
      </p:sp>
      <p:sp>
        <p:nvSpPr>
          <p:cNvPr id="4" name="Slide Number Placeholder 3"/>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CE3AB0-543F-46D6-A171-22AA8FC7C896}" type="datetime1">
              <a:rPr lang="en-US" smtClean="0"/>
              <a:t>9/22/2009</a:t>
            </a:fld>
            <a:endParaRPr lang="en-US"/>
          </a:p>
        </p:txBody>
      </p:sp>
      <p:sp>
        <p:nvSpPr>
          <p:cNvPr id="6" name="Footer Placeholder 5"/>
          <p:cNvSpPr>
            <a:spLocks noGrp="1"/>
          </p:cNvSpPr>
          <p:nvPr>
            <p:ph type="ftr" sz="quarter" idx="11"/>
          </p:nvPr>
        </p:nvSpPr>
        <p:spPr/>
        <p:txBody>
          <a:bodyPr/>
          <a:lstStyle/>
          <a:p>
            <a:r>
              <a:rPr lang="en-US" smtClean="0"/>
              <a:t>CSE 5311 Fall 2009 M Kumar</a:t>
            </a:r>
            <a:endParaRPr lang="en-US"/>
          </a:p>
        </p:txBody>
      </p:sp>
      <p:sp>
        <p:nvSpPr>
          <p:cNvPr id="7" name="Slide Number Placeholder 6"/>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BF0A6E-13C0-451C-9F2F-78EB30F2F68D}" type="datetime1">
              <a:rPr lang="en-US" smtClean="0"/>
              <a:t>9/22/2009</a:t>
            </a:fld>
            <a:endParaRPr lang="en-US"/>
          </a:p>
        </p:txBody>
      </p:sp>
      <p:sp>
        <p:nvSpPr>
          <p:cNvPr id="6" name="Footer Placeholder 5"/>
          <p:cNvSpPr>
            <a:spLocks noGrp="1"/>
          </p:cNvSpPr>
          <p:nvPr>
            <p:ph type="ftr" sz="quarter" idx="11"/>
          </p:nvPr>
        </p:nvSpPr>
        <p:spPr/>
        <p:txBody>
          <a:bodyPr/>
          <a:lstStyle/>
          <a:p>
            <a:r>
              <a:rPr lang="en-US" smtClean="0"/>
              <a:t>CSE 5311 Fall 2009 M Kumar</a:t>
            </a:r>
            <a:endParaRPr lang="en-US"/>
          </a:p>
        </p:txBody>
      </p:sp>
      <p:sp>
        <p:nvSpPr>
          <p:cNvPr id="7" name="Slide Number Placeholder 6"/>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24CAC-2A57-4550-9327-8D5B2BF30613}"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756DF-0B55-46EC-87BB-BAD8803369F2}"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F743EF1A-64A4-47A4-9EAF-62B021E16EF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09D70E01-E6EE-4E52-AC9B-05E84E28C270}" type="datetime1">
              <a:rPr lang="en-US" smtClean="0"/>
              <a:t>9/22/2009</a:t>
            </a:fld>
            <a:endParaRPr lang="en-US"/>
          </a:p>
        </p:txBody>
      </p:sp>
      <p:sp>
        <p:nvSpPr>
          <p:cNvPr id="6" name="Footer Placeholder 5"/>
          <p:cNvSpPr>
            <a:spLocks noGrp="1"/>
          </p:cNvSpPr>
          <p:nvPr>
            <p:ph type="ftr" sz="quarter" idx="11"/>
          </p:nvPr>
        </p:nvSpPr>
        <p:spPr/>
        <p:txBody>
          <a:bodyPr/>
          <a:lstStyle>
            <a:lvl1pPr>
              <a:defRPr/>
            </a:lvl1pPr>
          </a:lstStyle>
          <a:p>
            <a:r>
              <a:rPr lang="en-US" smtClean="0"/>
              <a:t>CSE 5311 Fall 2009 M Kumar</a:t>
            </a:r>
            <a:endParaRPr lang="en-US"/>
          </a:p>
        </p:txBody>
      </p:sp>
      <p:sp>
        <p:nvSpPr>
          <p:cNvPr id="7" name="Slide Number Placeholder 6"/>
          <p:cNvSpPr>
            <a:spLocks noGrp="1"/>
          </p:cNvSpPr>
          <p:nvPr>
            <p:ph type="sldNum" sz="quarter" idx="12"/>
          </p:nvPr>
        </p:nvSpPr>
        <p:spPr/>
        <p:txBody>
          <a:bodyPr/>
          <a:lstStyle>
            <a:lvl1pPr>
              <a:defRPr/>
            </a:lvl1pPr>
          </a:lstStyle>
          <a:p>
            <a:fld id="{C7259E5D-6586-4DB2-9762-0B5A9BCE40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26733D6C-80D5-4D47-8017-79DFF95DFEF8}" type="datetime1">
              <a:rPr lang="en-US" smtClean="0"/>
              <a:t>9/22/2009</a:t>
            </a:fld>
            <a:endParaRPr lang="en-US"/>
          </a:p>
        </p:txBody>
      </p:sp>
      <p:sp>
        <p:nvSpPr>
          <p:cNvPr id="8" name="Footer Placeholder 7"/>
          <p:cNvSpPr>
            <a:spLocks noGrp="1"/>
          </p:cNvSpPr>
          <p:nvPr>
            <p:ph type="ftr" sz="quarter" idx="11"/>
          </p:nvPr>
        </p:nvSpPr>
        <p:spPr/>
        <p:txBody>
          <a:bodyPr/>
          <a:lstStyle>
            <a:lvl1pPr>
              <a:defRPr/>
            </a:lvl1pPr>
          </a:lstStyle>
          <a:p>
            <a:r>
              <a:rPr lang="en-US" smtClean="0"/>
              <a:t>CSE 5311 Fall 2009 M Kumar</a:t>
            </a:r>
            <a:endParaRPr lang="en-US"/>
          </a:p>
        </p:txBody>
      </p:sp>
      <p:sp>
        <p:nvSpPr>
          <p:cNvPr id="9" name="Slide Number Placeholder 8"/>
          <p:cNvSpPr>
            <a:spLocks noGrp="1"/>
          </p:cNvSpPr>
          <p:nvPr>
            <p:ph type="sldNum" sz="quarter" idx="12"/>
          </p:nvPr>
        </p:nvSpPr>
        <p:spPr/>
        <p:txBody>
          <a:bodyPr/>
          <a:lstStyle>
            <a:lvl1pPr>
              <a:defRPr/>
            </a:lvl1pPr>
          </a:lstStyle>
          <a:p>
            <a:fld id="{C16BAD47-B224-4417-9A02-45CC265006C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84F8C64-C6F8-4FBD-851D-0C1EA751F637}" type="datetime1">
              <a:rPr lang="en-US" smtClean="0"/>
              <a:t>9/22/2009</a:t>
            </a:fld>
            <a:endParaRPr lang="en-US"/>
          </a:p>
        </p:txBody>
      </p:sp>
      <p:sp>
        <p:nvSpPr>
          <p:cNvPr id="4" name="Footer Placeholder 3"/>
          <p:cNvSpPr>
            <a:spLocks noGrp="1"/>
          </p:cNvSpPr>
          <p:nvPr>
            <p:ph type="ftr" sz="quarter" idx="11"/>
          </p:nvPr>
        </p:nvSpPr>
        <p:spPr/>
        <p:txBody>
          <a:bodyPr/>
          <a:lstStyle>
            <a:lvl1pPr>
              <a:defRPr/>
            </a:lvl1pPr>
          </a:lstStyle>
          <a:p>
            <a:r>
              <a:rPr lang="en-US" smtClean="0"/>
              <a:t>CSE 5311 Fall 2009 M Kumar</a:t>
            </a:r>
            <a:endParaRPr lang="en-US"/>
          </a:p>
        </p:txBody>
      </p:sp>
      <p:sp>
        <p:nvSpPr>
          <p:cNvPr id="5" name="Slide Number Placeholder 4"/>
          <p:cNvSpPr>
            <a:spLocks noGrp="1"/>
          </p:cNvSpPr>
          <p:nvPr>
            <p:ph type="sldNum" sz="quarter" idx="12"/>
          </p:nvPr>
        </p:nvSpPr>
        <p:spPr/>
        <p:txBody>
          <a:bodyPr/>
          <a:lstStyle>
            <a:lvl1pPr>
              <a:defRPr/>
            </a:lvl1pPr>
          </a:lstStyle>
          <a:p>
            <a:fld id="{C9866322-433E-44B9-9C63-91E869CFFAC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883011C-3F2C-4EE9-A7C5-F2B5584F328A}" type="datetime1">
              <a:rPr lang="en-US" smtClean="0"/>
              <a:t>9/22/2009</a:t>
            </a:fld>
            <a:endParaRPr lang="en-US"/>
          </a:p>
        </p:txBody>
      </p:sp>
      <p:sp>
        <p:nvSpPr>
          <p:cNvPr id="3" name="Footer Placeholder 2"/>
          <p:cNvSpPr>
            <a:spLocks noGrp="1"/>
          </p:cNvSpPr>
          <p:nvPr>
            <p:ph type="ftr" sz="quarter" idx="11"/>
          </p:nvPr>
        </p:nvSpPr>
        <p:spPr/>
        <p:txBody>
          <a:bodyPr/>
          <a:lstStyle>
            <a:lvl1pPr>
              <a:defRPr/>
            </a:lvl1pPr>
          </a:lstStyle>
          <a:p>
            <a:r>
              <a:rPr lang="en-US" smtClean="0"/>
              <a:t>CSE 5311 Fall 2009 M Kumar</a:t>
            </a:r>
            <a:endParaRPr lang="en-US"/>
          </a:p>
        </p:txBody>
      </p:sp>
      <p:sp>
        <p:nvSpPr>
          <p:cNvPr id="4" name="Slide Number Placeholder 3"/>
          <p:cNvSpPr>
            <a:spLocks noGrp="1"/>
          </p:cNvSpPr>
          <p:nvPr>
            <p:ph type="sldNum" sz="quarter" idx="12"/>
          </p:nvPr>
        </p:nvSpPr>
        <p:spPr/>
        <p:txBody>
          <a:bodyPr/>
          <a:lstStyle>
            <a:lvl1pPr>
              <a:defRPr/>
            </a:lvl1pPr>
          </a:lstStyle>
          <a:p>
            <a:fld id="{EBA00568-597A-4C6C-A36F-F048834C553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F0311AD-A31F-415B-ABE9-66F15303F0A7}" type="datetime1">
              <a:rPr lang="en-US" smtClean="0"/>
              <a:t>9/22/2009</a:t>
            </a:fld>
            <a:endParaRPr lang="en-US"/>
          </a:p>
        </p:txBody>
      </p:sp>
      <p:sp>
        <p:nvSpPr>
          <p:cNvPr id="6" name="Footer Placeholder 5"/>
          <p:cNvSpPr>
            <a:spLocks noGrp="1"/>
          </p:cNvSpPr>
          <p:nvPr>
            <p:ph type="ftr" sz="quarter" idx="11"/>
          </p:nvPr>
        </p:nvSpPr>
        <p:spPr/>
        <p:txBody>
          <a:bodyPr/>
          <a:lstStyle>
            <a:lvl1pPr>
              <a:defRPr/>
            </a:lvl1pPr>
          </a:lstStyle>
          <a:p>
            <a:r>
              <a:rPr lang="en-US" smtClean="0"/>
              <a:t>CSE 5311 Fall 2009 M Kumar</a:t>
            </a:r>
            <a:endParaRPr lang="en-US"/>
          </a:p>
        </p:txBody>
      </p:sp>
      <p:sp>
        <p:nvSpPr>
          <p:cNvPr id="7" name="Slide Number Placeholder 6"/>
          <p:cNvSpPr>
            <a:spLocks noGrp="1"/>
          </p:cNvSpPr>
          <p:nvPr>
            <p:ph type="sldNum" sz="quarter" idx="12"/>
          </p:nvPr>
        </p:nvSpPr>
        <p:spPr/>
        <p:txBody>
          <a:bodyPr/>
          <a:lstStyle>
            <a:lvl1pPr>
              <a:defRPr/>
            </a:lvl1pPr>
          </a:lstStyle>
          <a:p>
            <a:fld id="{76C50699-C339-45FA-A52E-F100F55853E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5581EC2-BC09-4D62-AEA4-5201EC9B3E36}" type="datetime1">
              <a:rPr lang="en-US" smtClean="0"/>
              <a:t>9/22/2009</a:t>
            </a:fld>
            <a:endParaRPr lang="en-US"/>
          </a:p>
        </p:txBody>
      </p:sp>
      <p:sp>
        <p:nvSpPr>
          <p:cNvPr id="6" name="Footer Placeholder 5"/>
          <p:cNvSpPr>
            <a:spLocks noGrp="1"/>
          </p:cNvSpPr>
          <p:nvPr>
            <p:ph type="ftr" sz="quarter" idx="11"/>
          </p:nvPr>
        </p:nvSpPr>
        <p:spPr/>
        <p:txBody>
          <a:bodyPr/>
          <a:lstStyle>
            <a:lvl1pPr>
              <a:defRPr/>
            </a:lvl1pPr>
          </a:lstStyle>
          <a:p>
            <a:r>
              <a:rPr lang="en-US" smtClean="0"/>
              <a:t>CSE 5311 Fall 2009 M Kumar</a:t>
            </a:r>
            <a:endParaRPr lang="en-US"/>
          </a:p>
        </p:txBody>
      </p:sp>
      <p:sp>
        <p:nvSpPr>
          <p:cNvPr id="7" name="Slide Number Placeholder 6"/>
          <p:cNvSpPr>
            <a:spLocks noGrp="1"/>
          </p:cNvSpPr>
          <p:nvPr>
            <p:ph type="sldNum" sz="quarter" idx="12"/>
          </p:nvPr>
        </p:nvSpPr>
        <p:spPr/>
        <p:txBody>
          <a:bodyPr/>
          <a:lstStyle>
            <a:lvl1pPr>
              <a:defRPr/>
            </a:lvl1pPr>
          </a:lstStyle>
          <a:p>
            <a:fld id="{089D133D-0523-4209-9E3E-BA69E80911E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7159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D69D0E45-9628-4980-8B4A-80E196F6D451}" type="datetime1">
              <a:rPr lang="en-US" smtClean="0"/>
              <a:t>9/22/2009</a:t>
            </a:fld>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smtClean="0"/>
              <a:t>CSE 5311 Fall 2009 M Kumar</a:t>
            </a:r>
            <a:endParaRPr lang="en-US"/>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B1244D4-E420-4F3B-82F0-9D8E3B9E252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hdr="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itchFamily="34" charset="0"/>
        </a:defRPr>
      </a:lvl2pPr>
      <a:lvl3pPr algn="ctr" rtl="0" fontAlgn="base">
        <a:spcBef>
          <a:spcPct val="0"/>
        </a:spcBef>
        <a:spcAft>
          <a:spcPct val="0"/>
        </a:spcAft>
        <a:defRPr sz="3600">
          <a:solidFill>
            <a:schemeClr val="tx2"/>
          </a:solidFill>
          <a:latin typeface="Arial" pitchFamily="34" charset="0"/>
        </a:defRPr>
      </a:lvl3pPr>
      <a:lvl4pPr algn="ctr" rtl="0" fontAlgn="base">
        <a:spcBef>
          <a:spcPct val="0"/>
        </a:spcBef>
        <a:spcAft>
          <a:spcPct val="0"/>
        </a:spcAft>
        <a:defRPr sz="3600">
          <a:solidFill>
            <a:schemeClr val="tx2"/>
          </a:solidFill>
          <a:latin typeface="Arial" pitchFamily="34" charset="0"/>
        </a:defRPr>
      </a:lvl4pPr>
      <a:lvl5pPr algn="ctr" rtl="0" fontAlgn="base">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fontAlgn="base">
        <a:spcBef>
          <a:spcPct val="20000"/>
        </a:spcBef>
        <a:spcAft>
          <a:spcPct val="0"/>
        </a:spcAft>
        <a:buChar char="•"/>
        <a:defRPr sz="2800">
          <a:solidFill>
            <a:schemeClr val="accent2"/>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accent2"/>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b="1">
          <a:solidFill>
            <a:schemeClr val="accent2"/>
          </a:solidFill>
          <a:latin typeface="+mn-lt"/>
        </a:defRPr>
      </a:lvl5pPr>
      <a:lvl6pPr marL="2514600" indent="-228600" algn="l" rtl="0" fontAlgn="base">
        <a:spcBef>
          <a:spcPct val="20000"/>
        </a:spcBef>
        <a:spcAft>
          <a:spcPct val="0"/>
        </a:spcAft>
        <a:buChar char="»"/>
        <a:defRPr sz="1600" b="1">
          <a:solidFill>
            <a:schemeClr val="accent2"/>
          </a:solidFill>
          <a:latin typeface="+mn-lt"/>
        </a:defRPr>
      </a:lvl6pPr>
      <a:lvl7pPr marL="2971800" indent="-228600" algn="l" rtl="0" fontAlgn="base">
        <a:spcBef>
          <a:spcPct val="20000"/>
        </a:spcBef>
        <a:spcAft>
          <a:spcPct val="0"/>
        </a:spcAft>
        <a:buChar char="»"/>
        <a:defRPr sz="1600" b="1">
          <a:solidFill>
            <a:schemeClr val="accent2"/>
          </a:solidFill>
          <a:latin typeface="+mn-lt"/>
        </a:defRPr>
      </a:lvl7pPr>
      <a:lvl8pPr marL="3429000" indent="-228600" algn="l" rtl="0" fontAlgn="base">
        <a:spcBef>
          <a:spcPct val="20000"/>
        </a:spcBef>
        <a:spcAft>
          <a:spcPct val="0"/>
        </a:spcAft>
        <a:buChar char="»"/>
        <a:defRPr sz="1600" b="1">
          <a:solidFill>
            <a:schemeClr val="accent2"/>
          </a:solidFill>
          <a:latin typeface="+mn-lt"/>
        </a:defRPr>
      </a:lvl8pPr>
      <a:lvl9pPr marL="3886200" indent="-228600" algn="l" rtl="0" fontAlgn="base">
        <a:spcBef>
          <a:spcPct val="20000"/>
        </a:spcBef>
        <a:spcAft>
          <a:spcPct val="0"/>
        </a:spcAft>
        <a:buChar char="»"/>
        <a:defRPr sz="1600" b="1">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D22DF-A57C-4C6F-8940-298860048688}" type="datetime1">
              <a:rPr lang="en-US" smtClean="0"/>
              <a:t>9/22/2009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CSE 5311 Fall 2009 M Kumar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B7FED-0BA6-4B1F-8C39-1CD66C8DD13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D928A9-6644-4DFE-910B-B91C0686E290}" type="datetime1">
              <a:rPr lang="en-US" smtClean="0"/>
              <a:t>9/22/2009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CSE 5311 Fall 2009 M Kumar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43EF1A-64A4-47A4-9EAF-62B021E16EF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oleObject" Target="../embeddings/Microsoft_Office_Word_97_-_2003_Document2.doc"/><Relationship Id="rId4" Type="http://schemas.openxmlformats.org/officeDocument/2006/relationships/oleObject" Target="../embeddings/Microsoft_Office_Word_97_-_2003_Document1.doc"/></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72AE88F4-0732-46F4-A801-B10247695940}" type="datetime1">
              <a:rPr lang="en-US" smtClean="0"/>
              <a:t>9/22/2009</a:t>
            </a:fld>
            <a:endParaRPr lang="en-US"/>
          </a:p>
        </p:txBody>
      </p:sp>
      <p:sp>
        <p:nvSpPr>
          <p:cNvPr id="6" name="Footer Placeholder 4"/>
          <p:cNvSpPr>
            <a:spLocks noGrp="1"/>
          </p:cNvSpPr>
          <p:nvPr>
            <p:ph type="ftr" sz="quarter" idx="11"/>
          </p:nvPr>
        </p:nvSpPr>
        <p:spPr/>
        <p:txBody>
          <a:bodyPr/>
          <a:lstStyle/>
          <a:p>
            <a:r>
              <a:rPr lang="en-US" smtClean="0"/>
              <a:t>CSE 5311 Fall 2009 M Kumar</a:t>
            </a:r>
            <a:endParaRPr lang="en-US"/>
          </a:p>
        </p:txBody>
      </p:sp>
      <p:sp>
        <p:nvSpPr>
          <p:cNvPr id="7" name="Slide Number Placeholder 5"/>
          <p:cNvSpPr>
            <a:spLocks noGrp="1"/>
          </p:cNvSpPr>
          <p:nvPr>
            <p:ph type="sldNum" sz="quarter" idx="12"/>
          </p:nvPr>
        </p:nvSpPr>
        <p:spPr/>
        <p:txBody>
          <a:bodyPr/>
          <a:lstStyle/>
          <a:p>
            <a:fld id="{2E4C5839-220B-4F42-9A9B-B9FFCF815E71}" type="slidenum">
              <a:rPr lang="en-US"/>
              <a:pPr/>
              <a:t>1</a:t>
            </a:fld>
            <a:endParaRPr lang="en-US"/>
          </a:p>
        </p:txBody>
      </p:sp>
      <p:sp>
        <p:nvSpPr>
          <p:cNvPr id="34818" name="Rectangle 2"/>
          <p:cNvSpPr>
            <a:spLocks noGrp="1" noChangeArrowheads="1"/>
          </p:cNvSpPr>
          <p:nvPr>
            <p:ph type="ctrTitle"/>
          </p:nvPr>
        </p:nvSpPr>
        <p:spPr>
          <a:xfrm>
            <a:off x="228600" y="304800"/>
            <a:ext cx="7772400" cy="1143000"/>
          </a:xfrm>
        </p:spPr>
        <p:txBody>
          <a:bodyPr/>
          <a:lstStyle/>
          <a:p>
            <a:r>
              <a:rPr lang="en-US" sz="2400" b="1"/>
              <a:t>Dynamic programming techniques</a:t>
            </a:r>
            <a:endParaRPr lang="en-US" b="1"/>
          </a:p>
        </p:txBody>
      </p:sp>
      <p:sp>
        <p:nvSpPr>
          <p:cNvPr id="34819" name="Rectangle 3"/>
          <p:cNvSpPr>
            <a:spLocks noGrp="1" noChangeArrowheads="1"/>
          </p:cNvSpPr>
          <p:nvPr>
            <p:ph type="subTitle" idx="1"/>
          </p:nvPr>
        </p:nvSpPr>
        <p:spPr>
          <a:xfrm>
            <a:off x="352425" y="1676400"/>
            <a:ext cx="4548188" cy="4191000"/>
          </a:xfrm>
          <a:solidFill>
            <a:schemeClr val="bg1"/>
          </a:solidFill>
          <a:ln>
            <a:solidFill>
              <a:schemeClr val="tx1"/>
            </a:solidFill>
          </a:ln>
        </p:spPr>
        <p:txBody>
          <a:bodyPr/>
          <a:lstStyle/>
          <a:p>
            <a:r>
              <a:rPr lang="en-US" b="1"/>
              <a:t>Topics</a:t>
            </a:r>
          </a:p>
          <a:p>
            <a:pPr lvl="2" algn="l">
              <a:buFontTx/>
              <a:buChar char="•"/>
            </a:pPr>
            <a:r>
              <a:rPr lang="en-US" b="1"/>
              <a:t>Basics of DP</a:t>
            </a:r>
          </a:p>
          <a:p>
            <a:pPr lvl="2" algn="l">
              <a:buFontTx/>
              <a:buChar char="•"/>
            </a:pPr>
            <a:r>
              <a:rPr lang="en-US" b="1"/>
              <a:t>Longest Common subsequence</a:t>
            </a:r>
          </a:p>
          <a:p>
            <a:pPr lvl="2" algn="l">
              <a:buFontTx/>
              <a:buChar char="•"/>
            </a:pPr>
            <a:r>
              <a:rPr lang="en-US" b="1"/>
              <a:t>0-1 Knapsack problem  </a:t>
            </a:r>
          </a:p>
          <a:p>
            <a:pPr lvl="2" algn="l">
              <a:buFontTx/>
              <a:buChar char="•"/>
            </a:pPr>
            <a:r>
              <a:rPr lang="en-US" b="1"/>
              <a:t>Matrix-chain Multiplication</a:t>
            </a:r>
          </a:p>
          <a:p>
            <a:pPr lvl="2" algn="l">
              <a:buFontTx/>
              <a:buChar char="•"/>
            </a:pPr>
            <a:r>
              <a:rPr lang="en-US" b="1"/>
              <a:t> All-pairs Shortest paths</a:t>
            </a:r>
          </a:p>
        </p:txBody>
      </p:sp>
      <p:sp>
        <p:nvSpPr>
          <p:cNvPr id="34820" name="Text Box 4"/>
          <p:cNvSpPr txBox="1">
            <a:spLocks noChangeArrowheads="1"/>
          </p:cNvSpPr>
          <p:nvPr/>
        </p:nvSpPr>
        <p:spPr bwMode="auto">
          <a:xfrm>
            <a:off x="5322888" y="3143250"/>
            <a:ext cx="3352800" cy="1562100"/>
          </a:xfrm>
          <a:prstGeom prst="rect">
            <a:avLst/>
          </a:prstGeom>
          <a:solidFill>
            <a:srgbClr val="FFFF00"/>
          </a:solidFill>
          <a:ln w="9525">
            <a:solidFill>
              <a:srgbClr val="CC3300"/>
            </a:solidFill>
            <a:miter lim="800000"/>
            <a:headEnd/>
            <a:tailEnd/>
          </a:ln>
          <a:effectLst/>
        </p:spPr>
        <p:txBody>
          <a:bodyPr>
            <a:spAutoFit/>
          </a:bodyPr>
          <a:lstStyle/>
          <a:p>
            <a:pPr eaLnBrk="0" hangingPunct="0">
              <a:spcBef>
                <a:spcPct val="50000"/>
              </a:spcBef>
            </a:pPr>
            <a:r>
              <a:rPr lang="en-US" sz="2400" b="1">
                <a:solidFill>
                  <a:schemeClr val="accent2"/>
                </a:solidFill>
                <a:latin typeface="Times New Roman" pitchFamily="18" charset="0"/>
              </a:rPr>
              <a:t>Further Reading</a:t>
            </a:r>
            <a:endParaRPr lang="en-US" sz="2400">
              <a:latin typeface="Times New Roman" pitchFamily="18" charset="0"/>
            </a:endParaRPr>
          </a:p>
          <a:p>
            <a:pPr eaLnBrk="0" hangingPunct="0">
              <a:spcBef>
                <a:spcPct val="50000"/>
              </a:spcBef>
            </a:pPr>
            <a:r>
              <a:rPr lang="en-US" sz="2400" b="1">
                <a:latin typeface="Times New Roman" pitchFamily="18" charset="0"/>
              </a:rPr>
              <a:t>Chapter 6</a:t>
            </a:r>
          </a:p>
          <a:p>
            <a:pPr eaLnBrk="0" hangingPunct="0">
              <a:spcBef>
                <a:spcPct val="50000"/>
              </a:spcBef>
            </a:pPr>
            <a:r>
              <a:rPr lang="en-US" sz="2400" b="1">
                <a:latin typeface="Times New Roman" pitchFamily="18" charset="0"/>
              </a:rPr>
              <a:t>Textbook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Date Placeholder 2"/>
          <p:cNvSpPr>
            <a:spLocks noGrp="1"/>
          </p:cNvSpPr>
          <p:nvPr>
            <p:ph type="dt" sz="half" idx="10"/>
          </p:nvPr>
        </p:nvSpPr>
        <p:spPr/>
        <p:txBody>
          <a:bodyPr/>
          <a:lstStyle/>
          <a:p>
            <a:fld id="{E3B9E554-17D7-4532-93F0-A7006032D34B}" type="datetime1">
              <a:rPr lang="en-US" smtClean="0"/>
              <a:t>9/22/2009</a:t>
            </a:fld>
            <a:endParaRPr lang="en-US"/>
          </a:p>
        </p:txBody>
      </p:sp>
      <p:sp>
        <p:nvSpPr>
          <p:cNvPr id="119" name="Footer Placeholder 3"/>
          <p:cNvSpPr>
            <a:spLocks noGrp="1"/>
          </p:cNvSpPr>
          <p:nvPr>
            <p:ph type="ftr" sz="quarter" idx="11"/>
          </p:nvPr>
        </p:nvSpPr>
        <p:spPr/>
        <p:txBody>
          <a:bodyPr/>
          <a:lstStyle/>
          <a:p>
            <a:r>
              <a:rPr lang="en-US" smtClean="0"/>
              <a:t>CSE 5311 Fall 2009 M Kumar</a:t>
            </a:r>
            <a:endParaRPr lang="en-US"/>
          </a:p>
        </p:txBody>
      </p:sp>
      <p:sp>
        <p:nvSpPr>
          <p:cNvPr id="120" name="Slide Number Placeholder 4"/>
          <p:cNvSpPr>
            <a:spLocks noGrp="1"/>
          </p:cNvSpPr>
          <p:nvPr>
            <p:ph type="sldNum" sz="quarter" idx="12"/>
          </p:nvPr>
        </p:nvSpPr>
        <p:spPr/>
        <p:txBody>
          <a:bodyPr/>
          <a:lstStyle/>
          <a:p>
            <a:fld id="{78EF7301-4FB5-4083-8897-4E528BDCAFE2}" type="slidenum">
              <a:rPr lang="en-US"/>
              <a:pPr/>
              <a:t>10</a:t>
            </a:fld>
            <a:endParaRPr lang="en-US"/>
          </a:p>
        </p:txBody>
      </p:sp>
      <p:sp>
        <p:nvSpPr>
          <p:cNvPr id="44034" name="Text Box 2"/>
          <p:cNvSpPr txBox="1">
            <a:spLocks noChangeArrowheads="1"/>
          </p:cNvSpPr>
          <p:nvPr/>
        </p:nvSpPr>
        <p:spPr bwMode="auto">
          <a:xfrm>
            <a:off x="381000" y="457200"/>
            <a:ext cx="8229600" cy="822325"/>
          </a:xfrm>
          <a:prstGeom prst="rect">
            <a:avLst/>
          </a:prstGeom>
          <a:noFill/>
          <a:ln w="9525">
            <a:noFill/>
            <a:miter lim="800000"/>
            <a:headEnd/>
            <a:tailEnd/>
          </a:ln>
          <a:effectLst/>
        </p:spPr>
        <p:txBody>
          <a:bodyPr>
            <a:spAutoFit/>
          </a:bodyPr>
          <a:lstStyle/>
          <a:p>
            <a:pPr algn="just" eaLnBrk="0" hangingPunct="0"/>
            <a:r>
              <a:rPr lang="en-US" sz="2400" b="1"/>
              <a:t>Example:</a:t>
            </a:r>
          </a:p>
          <a:p>
            <a:pPr algn="just" eaLnBrk="0" hangingPunct="0"/>
            <a:r>
              <a:rPr lang="en-US" sz="2400" b="1"/>
              <a:t>Consider, lists x = abcabba and y = cbabac</a:t>
            </a:r>
            <a:endParaRPr lang="en-US" sz="2400">
              <a:latin typeface="Times New Roman" pitchFamily="18" charset="0"/>
            </a:endParaRPr>
          </a:p>
        </p:txBody>
      </p:sp>
      <p:grpSp>
        <p:nvGrpSpPr>
          <p:cNvPr id="44036" name="Group 4"/>
          <p:cNvGrpSpPr>
            <a:grpSpLocks/>
          </p:cNvGrpSpPr>
          <p:nvPr/>
        </p:nvGrpSpPr>
        <p:grpSpPr bwMode="auto">
          <a:xfrm>
            <a:off x="1946275" y="1524000"/>
            <a:ext cx="2809875" cy="639763"/>
            <a:chOff x="1328" y="960"/>
            <a:chExt cx="1917" cy="403"/>
          </a:xfrm>
        </p:grpSpPr>
        <p:sp>
          <p:nvSpPr>
            <p:cNvPr id="44037" name="Rectangle 5"/>
            <p:cNvSpPr>
              <a:spLocks noChangeArrowheads="1"/>
            </p:cNvSpPr>
            <p:nvPr/>
          </p:nvSpPr>
          <p:spPr bwMode="auto">
            <a:xfrm>
              <a:off x="1328" y="960"/>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38" name="Rectangle 6"/>
            <p:cNvSpPr>
              <a:spLocks noChangeArrowheads="1"/>
            </p:cNvSpPr>
            <p:nvPr/>
          </p:nvSpPr>
          <p:spPr bwMode="auto">
            <a:xfrm>
              <a:off x="1761" y="960"/>
              <a:ext cx="187" cy="40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sp>
          <p:nvSpPr>
            <p:cNvPr id="44039" name="Rectangle 7"/>
            <p:cNvSpPr>
              <a:spLocks noChangeArrowheads="1"/>
            </p:cNvSpPr>
            <p:nvPr/>
          </p:nvSpPr>
          <p:spPr bwMode="auto">
            <a:xfrm>
              <a:off x="2193" y="960"/>
              <a:ext cx="187" cy="403"/>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sp>
          <p:nvSpPr>
            <p:cNvPr id="44040" name="Rectangle 8"/>
            <p:cNvSpPr>
              <a:spLocks noChangeArrowheads="1"/>
            </p:cNvSpPr>
            <p:nvPr/>
          </p:nvSpPr>
          <p:spPr bwMode="auto">
            <a:xfrm>
              <a:off x="2626" y="960"/>
              <a:ext cx="187" cy="403"/>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sp>
          <p:nvSpPr>
            <p:cNvPr id="44041" name="Rectangle 9"/>
            <p:cNvSpPr>
              <a:spLocks noChangeArrowheads="1"/>
            </p:cNvSpPr>
            <p:nvPr/>
          </p:nvSpPr>
          <p:spPr bwMode="auto">
            <a:xfrm>
              <a:off x="3058" y="960"/>
              <a:ext cx="187" cy="403"/>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grpSp>
      <p:sp>
        <p:nvSpPr>
          <p:cNvPr id="44042" name="Rectangle 10"/>
          <p:cNvSpPr>
            <a:spLocks noChangeArrowheads="1"/>
          </p:cNvSpPr>
          <p:nvPr/>
        </p:nvSpPr>
        <p:spPr bwMode="auto">
          <a:xfrm>
            <a:off x="5114925" y="1524000"/>
            <a:ext cx="296863" cy="639763"/>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sp>
        <p:nvSpPr>
          <p:cNvPr id="44043" name="Rectangle 11"/>
          <p:cNvSpPr>
            <a:spLocks noChangeArrowheads="1"/>
          </p:cNvSpPr>
          <p:nvPr/>
        </p:nvSpPr>
        <p:spPr bwMode="auto">
          <a:xfrm>
            <a:off x="5751513" y="1524000"/>
            <a:ext cx="296862" cy="639763"/>
          </a:xfrm>
          <a:prstGeom prst="rect">
            <a:avLst/>
          </a:prstGeom>
          <a:noFill/>
          <a:ln w="9525">
            <a:noFill/>
            <a:miter lim="800000"/>
            <a:headEnd/>
            <a:tailEnd/>
          </a:ln>
        </p:spPr>
        <p:txBody>
          <a:bodyPr wrap="none" lIns="0" tIns="0" rIns="0" bIns="0">
            <a:spAutoFit/>
          </a:bodyPr>
          <a:lstStyle/>
          <a:p>
            <a:pPr eaLnBrk="0" hangingPunct="0"/>
            <a:r>
              <a:rPr lang="en-US" sz="4200" b="1"/>
              <a:t>4</a:t>
            </a:r>
            <a:endParaRPr lang="en-US" sz="2400">
              <a:latin typeface="Times New Roman" pitchFamily="18" charset="0"/>
            </a:endParaRPr>
          </a:p>
        </p:txBody>
      </p:sp>
      <p:grpSp>
        <p:nvGrpSpPr>
          <p:cNvPr id="44044" name="Group 12"/>
          <p:cNvGrpSpPr>
            <a:grpSpLocks/>
          </p:cNvGrpSpPr>
          <p:nvPr/>
        </p:nvGrpSpPr>
        <p:grpSpPr bwMode="auto">
          <a:xfrm>
            <a:off x="1946275" y="3140075"/>
            <a:ext cx="2176463" cy="639763"/>
            <a:chOff x="1328" y="1978"/>
            <a:chExt cx="1484" cy="403"/>
          </a:xfrm>
        </p:grpSpPr>
        <p:sp>
          <p:nvSpPr>
            <p:cNvPr id="44045" name="Rectangle 13"/>
            <p:cNvSpPr>
              <a:spLocks noChangeArrowheads="1"/>
            </p:cNvSpPr>
            <p:nvPr/>
          </p:nvSpPr>
          <p:spPr bwMode="auto">
            <a:xfrm>
              <a:off x="1328" y="1978"/>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46" name="Rectangle 14"/>
            <p:cNvSpPr>
              <a:spLocks noChangeArrowheads="1"/>
            </p:cNvSpPr>
            <p:nvPr/>
          </p:nvSpPr>
          <p:spPr bwMode="auto">
            <a:xfrm>
              <a:off x="1761" y="1978"/>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47" name="Rectangle 15"/>
            <p:cNvSpPr>
              <a:spLocks noChangeArrowheads="1"/>
            </p:cNvSpPr>
            <p:nvPr/>
          </p:nvSpPr>
          <p:spPr bwMode="auto">
            <a:xfrm>
              <a:off x="2193" y="1978"/>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48" name="Rectangle 16"/>
            <p:cNvSpPr>
              <a:spLocks noChangeArrowheads="1"/>
            </p:cNvSpPr>
            <p:nvPr/>
          </p:nvSpPr>
          <p:spPr bwMode="auto">
            <a:xfrm>
              <a:off x="2625" y="1978"/>
              <a:ext cx="187" cy="40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grpSp>
      <p:sp>
        <p:nvSpPr>
          <p:cNvPr id="44049" name="Rectangle 17"/>
          <p:cNvSpPr>
            <a:spLocks noChangeArrowheads="1"/>
          </p:cNvSpPr>
          <p:nvPr/>
        </p:nvSpPr>
        <p:spPr bwMode="auto">
          <a:xfrm>
            <a:off x="4479925" y="3140075"/>
            <a:ext cx="273050" cy="63976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sp>
        <p:nvSpPr>
          <p:cNvPr id="44050" name="Rectangle 18"/>
          <p:cNvSpPr>
            <a:spLocks noChangeArrowheads="1"/>
          </p:cNvSpPr>
          <p:nvPr/>
        </p:nvSpPr>
        <p:spPr bwMode="auto">
          <a:xfrm>
            <a:off x="5113338" y="3140075"/>
            <a:ext cx="273050" cy="63976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sp>
        <p:nvSpPr>
          <p:cNvPr id="44051" name="Rectangle 19"/>
          <p:cNvSpPr>
            <a:spLocks noChangeArrowheads="1"/>
          </p:cNvSpPr>
          <p:nvPr/>
        </p:nvSpPr>
        <p:spPr bwMode="auto">
          <a:xfrm>
            <a:off x="5749925" y="3140075"/>
            <a:ext cx="274638" cy="639763"/>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grpSp>
        <p:nvGrpSpPr>
          <p:cNvPr id="44052" name="Group 20"/>
          <p:cNvGrpSpPr>
            <a:grpSpLocks/>
          </p:cNvGrpSpPr>
          <p:nvPr/>
        </p:nvGrpSpPr>
        <p:grpSpPr bwMode="auto">
          <a:xfrm>
            <a:off x="1946275" y="3676650"/>
            <a:ext cx="2198688" cy="639763"/>
            <a:chOff x="1226" y="2316"/>
            <a:chExt cx="1385" cy="403"/>
          </a:xfrm>
        </p:grpSpPr>
        <p:sp>
          <p:nvSpPr>
            <p:cNvPr id="44053" name="Rectangle 21"/>
            <p:cNvSpPr>
              <a:spLocks noChangeArrowheads="1"/>
            </p:cNvSpPr>
            <p:nvPr/>
          </p:nvSpPr>
          <p:spPr bwMode="auto">
            <a:xfrm>
              <a:off x="1226" y="2316"/>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054" name="Rectangle 22"/>
            <p:cNvSpPr>
              <a:spLocks noChangeArrowheads="1"/>
            </p:cNvSpPr>
            <p:nvPr/>
          </p:nvSpPr>
          <p:spPr bwMode="auto">
            <a:xfrm>
              <a:off x="1626" y="2316"/>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55" name="Rectangle 23"/>
            <p:cNvSpPr>
              <a:spLocks noChangeArrowheads="1"/>
            </p:cNvSpPr>
            <p:nvPr/>
          </p:nvSpPr>
          <p:spPr bwMode="auto">
            <a:xfrm>
              <a:off x="2025" y="2316"/>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56" name="Rectangle 24"/>
            <p:cNvSpPr>
              <a:spLocks noChangeArrowheads="1"/>
            </p:cNvSpPr>
            <p:nvPr/>
          </p:nvSpPr>
          <p:spPr bwMode="auto">
            <a:xfrm>
              <a:off x="2424" y="2316"/>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grpSp>
      <p:sp>
        <p:nvSpPr>
          <p:cNvPr id="44057" name="Rectangle 25"/>
          <p:cNvSpPr>
            <a:spLocks noChangeArrowheads="1"/>
          </p:cNvSpPr>
          <p:nvPr/>
        </p:nvSpPr>
        <p:spPr bwMode="auto">
          <a:xfrm>
            <a:off x="4479925" y="3676650"/>
            <a:ext cx="296863" cy="63976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grpSp>
        <p:nvGrpSpPr>
          <p:cNvPr id="44058" name="Group 26"/>
          <p:cNvGrpSpPr>
            <a:grpSpLocks/>
          </p:cNvGrpSpPr>
          <p:nvPr/>
        </p:nvGrpSpPr>
        <p:grpSpPr bwMode="auto">
          <a:xfrm>
            <a:off x="5113338" y="3676650"/>
            <a:ext cx="935037" cy="639763"/>
            <a:chOff x="3221" y="2316"/>
            <a:chExt cx="589" cy="403"/>
          </a:xfrm>
        </p:grpSpPr>
        <p:sp>
          <p:nvSpPr>
            <p:cNvPr id="44059" name="Rectangle 27"/>
            <p:cNvSpPr>
              <a:spLocks noChangeArrowheads="1"/>
            </p:cNvSpPr>
            <p:nvPr/>
          </p:nvSpPr>
          <p:spPr bwMode="auto">
            <a:xfrm>
              <a:off x="3221" y="2316"/>
              <a:ext cx="187" cy="40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sp>
          <p:nvSpPr>
            <p:cNvPr id="44060" name="Rectangle 28"/>
            <p:cNvSpPr>
              <a:spLocks noChangeArrowheads="1"/>
            </p:cNvSpPr>
            <p:nvPr/>
          </p:nvSpPr>
          <p:spPr bwMode="auto">
            <a:xfrm>
              <a:off x="3623" y="2316"/>
              <a:ext cx="187" cy="40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grpSp>
      <p:grpSp>
        <p:nvGrpSpPr>
          <p:cNvPr id="44061" name="Group 29"/>
          <p:cNvGrpSpPr>
            <a:grpSpLocks/>
          </p:cNvGrpSpPr>
          <p:nvPr/>
        </p:nvGrpSpPr>
        <p:grpSpPr bwMode="auto">
          <a:xfrm>
            <a:off x="1312863" y="1524000"/>
            <a:ext cx="274637" cy="3333750"/>
            <a:chOff x="896" y="960"/>
            <a:chExt cx="187" cy="2100"/>
          </a:xfrm>
        </p:grpSpPr>
        <p:grpSp>
          <p:nvGrpSpPr>
            <p:cNvPr id="44062" name="Group 30"/>
            <p:cNvGrpSpPr>
              <a:grpSpLocks/>
            </p:cNvGrpSpPr>
            <p:nvPr/>
          </p:nvGrpSpPr>
          <p:grpSpPr bwMode="auto">
            <a:xfrm>
              <a:off x="896" y="960"/>
              <a:ext cx="187" cy="2003"/>
              <a:chOff x="896" y="960"/>
              <a:chExt cx="187" cy="2003"/>
            </a:xfrm>
          </p:grpSpPr>
          <p:sp>
            <p:nvSpPr>
              <p:cNvPr id="44063" name="Rectangle 31"/>
              <p:cNvSpPr>
                <a:spLocks noChangeArrowheads="1"/>
              </p:cNvSpPr>
              <p:nvPr/>
            </p:nvSpPr>
            <p:spPr bwMode="auto">
              <a:xfrm>
                <a:off x="1030" y="2956"/>
                <a:ext cx="6" cy="7"/>
              </a:xfrm>
              <a:prstGeom prst="rect">
                <a:avLst/>
              </a:prstGeom>
              <a:solidFill>
                <a:srgbClr val="000000"/>
              </a:solidFill>
              <a:ln w="9525">
                <a:noFill/>
                <a:miter lim="800000"/>
                <a:headEnd/>
                <a:tailEnd/>
              </a:ln>
            </p:spPr>
            <p:txBody>
              <a:bodyPr/>
              <a:lstStyle/>
              <a:p>
                <a:endParaRPr lang="en-US"/>
              </a:p>
            </p:txBody>
          </p:sp>
          <p:sp>
            <p:nvSpPr>
              <p:cNvPr id="44064" name="Rectangle 32"/>
              <p:cNvSpPr>
                <a:spLocks noChangeArrowheads="1"/>
              </p:cNvSpPr>
              <p:nvPr/>
            </p:nvSpPr>
            <p:spPr bwMode="auto">
              <a:xfrm>
                <a:off x="896" y="960"/>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065" name="Rectangle 33"/>
              <p:cNvSpPr>
                <a:spLocks noChangeArrowheads="1"/>
              </p:cNvSpPr>
              <p:nvPr/>
            </p:nvSpPr>
            <p:spPr bwMode="auto">
              <a:xfrm>
                <a:off x="896" y="1298"/>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066" name="Rectangle 34"/>
              <p:cNvSpPr>
                <a:spLocks noChangeArrowheads="1"/>
              </p:cNvSpPr>
              <p:nvPr/>
            </p:nvSpPr>
            <p:spPr bwMode="auto">
              <a:xfrm>
                <a:off x="896" y="1640"/>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067" name="Rectangle 35"/>
              <p:cNvSpPr>
                <a:spLocks noChangeArrowheads="1"/>
              </p:cNvSpPr>
              <p:nvPr/>
            </p:nvSpPr>
            <p:spPr bwMode="auto">
              <a:xfrm>
                <a:off x="896" y="1978"/>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068" name="Rectangle 36"/>
              <p:cNvSpPr>
                <a:spLocks noChangeArrowheads="1"/>
              </p:cNvSpPr>
              <p:nvPr/>
            </p:nvSpPr>
            <p:spPr bwMode="auto">
              <a:xfrm>
                <a:off x="896" y="2316"/>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grpSp>
        <p:sp>
          <p:nvSpPr>
            <p:cNvPr id="44069" name="Rectangle 37"/>
            <p:cNvSpPr>
              <a:spLocks noChangeArrowheads="1"/>
            </p:cNvSpPr>
            <p:nvPr/>
          </p:nvSpPr>
          <p:spPr bwMode="auto">
            <a:xfrm>
              <a:off x="896" y="2657"/>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grpSp>
      <p:grpSp>
        <p:nvGrpSpPr>
          <p:cNvPr id="44070" name="Group 38"/>
          <p:cNvGrpSpPr>
            <a:grpSpLocks/>
          </p:cNvGrpSpPr>
          <p:nvPr/>
        </p:nvGrpSpPr>
        <p:grpSpPr bwMode="auto">
          <a:xfrm>
            <a:off x="1946275" y="2060575"/>
            <a:ext cx="2809875" cy="639763"/>
            <a:chOff x="1328" y="1298"/>
            <a:chExt cx="1917" cy="403"/>
          </a:xfrm>
        </p:grpSpPr>
        <p:sp>
          <p:nvSpPr>
            <p:cNvPr id="44071" name="Rectangle 39"/>
            <p:cNvSpPr>
              <a:spLocks noChangeArrowheads="1"/>
            </p:cNvSpPr>
            <p:nvPr/>
          </p:nvSpPr>
          <p:spPr bwMode="auto">
            <a:xfrm>
              <a:off x="1328" y="1298"/>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72" name="Rectangle 40"/>
            <p:cNvSpPr>
              <a:spLocks noChangeArrowheads="1"/>
            </p:cNvSpPr>
            <p:nvPr/>
          </p:nvSpPr>
          <p:spPr bwMode="auto">
            <a:xfrm>
              <a:off x="1761" y="1298"/>
              <a:ext cx="187" cy="40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sp>
          <p:nvSpPr>
            <p:cNvPr id="44073" name="Rectangle 41"/>
            <p:cNvSpPr>
              <a:spLocks noChangeArrowheads="1"/>
            </p:cNvSpPr>
            <p:nvPr/>
          </p:nvSpPr>
          <p:spPr bwMode="auto">
            <a:xfrm>
              <a:off x="2193" y="1298"/>
              <a:ext cx="187" cy="40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sp>
          <p:nvSpPr>
            <p:cNvPr id="44074" name="Rectangle 42"/>
            <p:cNvSpPr>
              <a:spLocks noChangeArrowheads="1"/>
            </p:cNvSpPr>
            <p:nvPr/>
          </p:nvSpPr>
          <p:spPr bwMode="auto">
            <a:xfrm>
              <a:off x="2626" y="1298"/>
              <a:ext cx="187" cy="403"/>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sp>
          <p:nvSpPr>
            <p:cNvPr id="44075" name="Rectangle 43"/>
            <p:cNvSpPr>
              <a:spLocks noChangeArrowheads="1"/>
            </p:cNvSpPr>
            <p:nvPr/>
          </p:nvSpPr>
          <p:spPr bwMode="auto">
            <a:xfrm>
              <a:off x="3058" y="1298"/>
              <a:ext cx="187" cy="403"/>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grpSp>
      <p:sp>
        <p:nvSpPr>
          <p:cNvPr id="44076" name="Rectangle 44"/>
          <p:cNvSpPr>
            <a:spLocks noChangeArrowheads="1"/>
          </p:cNvSpPr>
          <p:nvPr/>
        </p:nvSpPr>
        <p:spPr bwMode="auto">
          <a:xfrm>
            <a:off x="5114925" y="2060575"/>
            <a:ext cx="273050" cy="639763"/>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sp>
        <p:nvSpPr>
          <p:cNvPr id="44077" name="Rectangle 45"/>
          <p:cNvSpPr>
            <a:spLocks noChangeArrowheads="1"/>
          </p:cNvSpPr>
          <p:nvPr/>
        </p:nvSpPr>
        <p:spPr bwMode="auto">
          <a:xfrm>
            <a:off x="5751513" y="2060575"/>
            <a:ext cx="296862" cy="639763"/>
          </a:xfrm>
          <a:prstGeom prst="rect">
            <a:avLst/>
          </a:prstGeom>
          <a:noFill/>
          <a:ln w="9525">
            <a:noFill/>
            <a:miter lim="800000"/>
            <a:headEnd/>
            <a:tailEnd/>
          </a:ln>
        </p:spPr>
        <p:txBody>
          <a:bodyPr wrap="none" lIns="0" tIns="0" rIns="0" bIns="0">
            <a:spAutoFit/>
          </a:bodyPr>
          <a:lstStyle/>
          <a:p>
            <a:pPr eaLnBrk="0" hangingPunct="0"/>
            <a:r>
              <a:rPr lang="en-US" sz="4200" b="1"/>
              <a:t>4</a:t>
            </a:r>
            <a:endParaRPr lang="en-US" sz="2400">
              <a:latin typeface="Times New Roman" pitchFamily="18" charset="0"/>
            </a:endParaRPr>
          </a:p>
        </p:txBody>
      </p:sp>
      <p:sp>
        <p:nvSpPr>
          <p:cNvPr id="44078" name="Rectangle 46"/>
          <p:cNvSpPr>
            <a:spLocks noChangeArrowheads="1"/>
          </p:cNvSpPr>
          <p:nvPr/>
        </p:nvSpPr>
        <p:spPr bwMode="auto">
          <a:xfrm>
            <a:off x="1946275" y="4213225"/>
            <a:ext cx="296863" cy="63976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079" name="Rectangle 47"/>
          <p:cNvSpPr>
            <a:spLocks noChangeArrowheads="1"/>
          </p:cNvSpPr>
          <p:nvPr/>
        </p:nvSpPr>
        <p:spPr bwMode="auto">
          <a:xfrm>
            <a:off x="2581275" y="4213225"/>
            <a:ext cx="296863" cy="63976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080" name="Rectangle 48"/>
          <p:cNvSpPr>
            <a:spLocks noChangeArrowheads="1"/>
          </p:cNvSpPr>
          <p:nvPr/>
        </p:nvSpPr>
        <p:spPr bwMode="auto">
          <a:xfrm>
            <a:off x="3214688" y="4213225"/>
            <a:ext cx="296862" cy="63976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grpSp>
        <p:nvGrpSpPr>
          <p:cNvPr id="44081" name="Group 49"/>
          <p:cNvGrpSpPr>
            <a:grpSpLocks/>
          </p:cNvGrpSpPr>
          <p:nvPr/>
        </p:nvGrpSpPr>
        <p:grpSpPr bwMode="auto">
          <a:xfrm>
            <a:off x="3849688" y="4213225"/>
            <a:ext cx="2198687" cy="639763"/>
            <a:chOff x="2425" y="2654"/>
            <a:chExt cx="1385" cy="403"/>
          </a:xfrm>
        </p:grpSpPr>
        <p:sp>
          <p:nvSpPr>
            <p:cNvPr id="44082" name="Rectangle 50"/>
            <p:cNvSpPr>
              <a:spLocks noChangeArrowheads="1"/>
            </p:cNvSpPr>
            <p:nvPr/>
          </p:nvSpPr>
          <p:spPr bwMode="auto">
            <a:xfrm>
              <a:off x="2425" y="2654"/>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83" name="Rectangle 51"/>
            <p:cNvSpPr>
              <a:spLocks noChangeArrowheads="1"/>
            </p:cNvSpPr>
            <p:nvPr/>
          </p:nvSpPr>
          <p:spPr bwMode="auto">
            <a:xfrm>
              <a:off x="2824" y="2654"/>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84" name="Rectangle 52"/>
            <p:cNvSpPr>
              <a:spLocks noChangeArrowheads="1"/>
            </p:cNvSpPr>
            <p:nvPr/>
          </p:nvSpPr>
          <p:spPr bwMode="auto">
            <a:xfrm>
              <a:off x="3222" y="2654"/>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85" name="Rectangle 53"/>
            <p:cNvSpPr>
              <a:spLocks noChangeArrowheads="1"/>
            </p:cNvSpPr>
            <p:nvPr/>
          </p:nvSpPr>
          <p:spPr bwMode="auto">
            <a:xfrm>
              <a:off x="3623" y="2654"/>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grpSp>
      <p:sp>
        <p:nvSpPr>
          <p:cNvPr id="44086" name="Line 54"/>
          <p:cNvSpPr>
            <a:spLocks noChangeShapeType="1"/>
          </p:cNvSpPr>
          <p:nvPr/>
        </p:nvSpPr>
        <p:spPr bwMode="auto">
          <a:xfrm flipV="1">
            <a:off x="4079875" y="4064000"/>
            <a:ext cx="373063" cy="465138"/>
          </a:xfrm>
          <a:prstGeom prst="line">
            <a:avLst/>
          </a:prstGeom>
          <a:noFill/>
          <a:ln w="38100">
            <a:solidFill>
              <a:srgbClr val="800000"/>
            </a:solidFill>
            <a:round/>
            <a:headEnd/>
            <a:tailEnd type="triangle" w="med" len="med"/>
          </a:ln>
          <a:effectLst/>
        </p:spPr>
        <p:txBody>
          <a:bodyPr wrap="none" anchor="ctr"/>
          <a:lstStyle/>
          <a:p>
            <a:endParaRPr lang="en-US"/>
          </a:p>
        </p:txBody>
      </p:sp>
      <p:grpSp>
        <p:nvGrpSpPr>
          <p:cNvPr id="44087" name="Group 55"/>
          <p:cNvGrpSpPr>
            <a:grpSpLocks/>
          </p:cNvGrpSpPr>
          <p:nvPr/>
        </p:nvGrpSpPr>
        <p:grpSpPr bwMode="auto">
          <a:xfrm>
            <a:off x="1946275" y="2598738"/>
            <a:ext cx="2200275" cy="639762"/>
            <a:chOff x="1226" y="1637"/>
            <a:chExt cx="1386" cy="403"/>
          </a:xfrm>
        </p:grpSpPr>
        <p:sp>
          <p:nvSpPr>
            <p:cNvPr id="44088" name="Rectangle 56"/>
            <p:cNvSpPr>
              <a:spLocks noChangeArrowheads="1"/>
            </p:cNvSpPr>
            <p:nvPr/>
          </p:nvSpPr>
          <p:spPr bwMode="auto">
            <a:xfrm>
              <a:off x="1226" y="1637"/>
              <a:ext cx="187" cy="403"/>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089" name="Rectangle 57"/>
            <p:cNvSpPr>
              <a:spLocks noChangeArrowheads="1"/>
            </p:cNvSpPr>
            <p:nvPr/>
          </p:nvSpPr>
          <p:spPr bwMode="auto">
            <a:xfrm>
              <a:off x="1626" y="1637"/>
              <a:ext cx="187" cy="40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sp>
          <p:nvSpPr>
            <p:cNvPr id="44090" name="Rectangle 58"/>
            <p:cNvSpPr>
              <a:spLocks noChangeArrowheads="1"/>
            </p:cNvSpPr>
            <p:nvPr/>
          </p:nvSpPr>
          <p:spPr bwMode="auto">
            <a:xfrm>
              <a:off x="2025" y="1637"/>
              <a:ext cx="187" cy="40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sp>
          <p:nvSpPr>
            <p:cNvPr id="44091" name="Rectangle 59"/>
            <p:cNvSpPr>
              <a:spLocks noChangeArrowheads="1"/>
            </p:cNvSpPr>
            <p:nvPr/>
          </p:nvSpPr>
          <p:spPr bwMode="auto">
            <a:xfrm>
              <a:off x="2425" y="1637"/>
              <a:ext cx="187" cy="403"/>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grpSp>
      <p:sp>
        <p:nvSpPr>
          <p:cNvPr id="44092" name="Rectangle 60"/>
          <p:cNvSpPr>
            <a:spLocks noChangeArrowheads="1"/>
          </p:cNvSpPr>
          <p:nvPr/>
        </p:nvSpPr>
        <p:spPr bwMode="auto">
          <a:xfrm>
            <a:off x="4483100" y="2598738"/>
            <a:ext cx="296863" cy="639762"/>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sp>
        <p:nvSpPr>
          <p:cNvPr id="44093" name="Rectangle 61"/>
          <p:cNvSpPr>
            <a:spLocks noChangeArrowheads="1"/>
          </p:cNvSpPr>
          <p:nvPr/>
        </p:nvSpPr>
        <p:spPr bwMode="auto">
          <a:xfrm>
            <a:off x="5114925" y="2598738"/>
            <a:ext cx="296863" cy="639762"/>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sp>
        <p:nvSpPr>
          <p:cNvPr id="44094" name="Rectangle 62"/>
          <p:cNvSpPr>
            <a:spLocks noChangeArrowheads="1"/>
          </p:cNvSpPr>
          <p:nvPr/>
        </p:nvSpPr>
        <p:spPr bwMode="auto">
          <a:xfrm>
            <a:off x="5751513" y="2598738"/>
            <a:ext cx="296862" cy="639762"/>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sp>
        <p:nvSpPr>
          <p:cNvPr id="44095" name="Line 63"/>
          <p:cNvSpPr>
            <a:spLocks noChangeShapeType="1"/>
          </p:cNvSpPr>
          <p:nvPr/>
        </p:nvSpPr>
        <p:spPr bwMode="auto">
          <a:xfrm flipV="1">
            <a:off x="4724400" y="3048000"/>
            <a:ext cx="371475" cy="311150"/>
          </a:xfrm>
          <a:prstGeom prst="line">
            <a:avLst/>
          </a:prstGeom>
          <a:noFill/>
          <a:ln w="38100">
            <a:solidFill>
              <a:srgbClr val="800000"/>
            </a:solidFill>
            <a:round/>
            <a:headEnd/>
            <a:tailEnd type="triangle" w="med" len="med"/>
          </a:ln>
          <a:effectLst/>
        </p:spPr>
        <p:txBody>
          <a:bodyPr wrap="none" anchor="ctr"/>
          <a:lstStyle/>
          <a:p>
            <a:endParaRPr lang="en-US"/>
          </a:p>
        </p:txBody>
      </p:sp>
      <p:sp>
        <p:nvSpPr>
          <p:cNvPr id="44096" name="Rectangle 64"/>
          <p:cNvSpPr>
            <a:spLocks noChangeArrowheads="1"/>
          </p:cNvSpPr>
          <p:nvPr/>
        </p:nvSpPr>
        <p:spPr bwMode="auto">
          <a:xfrm>
            <a:off x="992188" y="4692650"/>
            <a:ext cx="517525" cy="11113"/>
          </a:xfrm>
          <a:prstGeom prst="rect">
            <a:avLst/>
          </a:prstGeom>
          <a:solidFill>
            <a:srgbClr val="000000"/>
          </a:solidFill>
          <a:ln w="9525">
            <a:noFill/>
            <a:miter lim="800000"/>
            <a:headEnd/>
            <a:tailEnd/>
          </a:ln>
        </p:spPr>
        <p:txBody>
          <a:bodyPr/>
          <a:lstStyle/>
          <a:p>
            <a:endParaRPr lang="en-US"/>
          </a:p>
        </p:txBody>
      </p:sp>
      <p:sp>
        <p:nvSpPr>
          <p:cNvPr id="44097" name="Rectangle 65"/>
          <p:cNvSpPr>
            <a:spLocks noChangeArrowheads="1"/>
          </p:cNvSpPr>
          <p:nvPr/>
        </p:nvSpPr>
        <p:spPr bwMode="auto">
          <a:xfrm>
            <a:off x="1519238" y="4692650"/>
            <a:ext cx="768350" cy="11113"/>
          </a:xfrm>
          <a:prstGeom prst="rect">
            <a:avLst/>
          </a:prstGeom>
          <a:solidFill>
            <a:srgbClr val="000000"/>
          </a:solidFill>
          <a:ln w="9525">
            <a:noFill/>
            <a:miter lim="800000"/>
            <a:headEnd/>
            <a:tailEnd/>
          </a:ln>
        </p:spPr>
        <p:txBody>
          <a:bodyPr/>
          <a:lstStyle/>
          <a:p>
            <a:endParaRPr lang="en-US"/>
          </a:p>
        </p:txBody>
      </p:sp>
      <p:sp>
        <p:nvSpPr>
          <p:cNvPr id="44098" name="Rectangle 66"/>
          <p:cNvSpPr>
            <a:spLocks noChangeArrowheads="1"/>
          </p:cNvSpPr>
          <p:nvPr/>
        </p:nvSpPr>
        <p:spPr bwMode="auto">
          <a:xfrm>
            <a:off x="1303338" y="4751388"/>
            <a:ext cx="274637" cy="639762"/>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grpSp>
        <p:nvGrpSpPr>
          <p:cNvPr id="44099" name="Group 67"/>
          <p:cNvGrpSpPr>
            <a:grpSpLocks/>
          </p:cNvGrpSpPr>
          <p:nvPr/>
        </p:nvGrpSpPr>
        <p:grpSpPr bwMode="auto">
          <a:xfrm>
            <a:off x="1936750" y="4692650"/>
            <a:ext cx="4252913" cy="698500"/>
            <a:chOff x="1321" y="2956"/>
            <a:chExt cx="2902" cy="440"/>
          </a:xfrm>
        </p:grpSpPr>
        <p:sp>
          <p:nvSpPr>
            <p:cNvPr id="44100" name="Rectangle 68"/>
            <p:cNvSpPr>
              <a:spLocks noChangeArrowheads="1"/>
            </p:cNvSpPr>
            <p:nvPr/>
          </p:nvSpPr>
          <p:spPr bwMode="auto">
            <a:xfrm>
              <a:off x="1567" y="2956"/>
              <a:ext cx="525" cy="7"/>
            </a:xfrm>
            <a:prstGeom prst="rect">
              <a:avLst/>
            </a:prstGeom>
            <a:solidFill>
              <a:srgbClr val="000000"/>
            </a:solidFill>
            <a:ln w="9525">
              <a:noFill/>
              <a:miter lim="800000"/>
              <a:headEnd/>
              <a:tailEnd/>
            </a:ln>
          </p:spPr>
          <p:txBody>
            <a:bodyPr/>
            <a:lstStyle/>
            <a:p>
              <a:endParaRPr lang="en-US"/>
            </a:p>
          </p:txBody>
        </p:sp>
        <p:sp>
          <p:nvSpPr>
            <p:cNvPr id="44101" name="Rectangle 69"/>
            <p:cNvSpPr>
              <a:spLocks noChangeArrowheads="1"/>
            </p:cNvSpPr>
            <p:nvPr/>
          </p:nvSpPr>
          <p:spPr bwMode="auto">
            <a:xfrm>
              <a:off x="1321" y="2993"/>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102" name="Rectangle 70"/>
            <p:cNvSpPr>
              <a:spLocks noChangeArrowheads="1"/>
            </p:cNvSpPr>
            <p:nvPr/>
          </p:nvSpPr>
          <p:spPr bwMode="auto">
            <a:xfrm>
              <a:off x="2098" y="2956"/>
              <a:ext cx="525" cy="7"/>
            </a:xfrm>
            <a:prstGeom prst="rect">
              <a:avLst/>
            </a:prstGeom>
            <a:solidFill>
              <a:srgbClr val="000000"/>
            </a:solidFill>
            <a:ln w="9525">
              <a:noFill/>
              <a:miter lim="800000"/>
              <a:headEnd/>
              <a:tailEnd/>
            </a:ln>
          </p:spPr>
          <p:txBody>
            <a:bodyPr/>
            <a:lstStyle/>
            <a:p>
              <a:endParaRPr lang="en-US"/>
            </a:p>
          </p:txBody>
        </p:sp>
        <p:sp>
          <p:nvSpPr>
            <p:cNvPr id="44103" name="Rectangle 71"/>
            <p:cNvSpPr>
              <a:spLocks noChangeArrowheads="1"/>
            </p:cNvSpPr>
            <p:nvPr/>
          </p:nvSpPr>
          <p:spPr bwMode="auto">
            <a:xfrm>
              <a:off x="2629" y="2956"/>
              <a:ext cx="526" cy="7"/>
            </a:xfrm>
            <a:prstGeom prst="rect">
              <a:avLst/>
            </a:prstGeom>
            <a:solidFill>
              <a:srgbClr val="000000"/>
            </a:solidFill>
            <a:ln w="9525">
              <a:noFill/>
              <a:miter lim="800000"/>
              <a:headEnd/>
              <a:tailEnd/>
            </a:ln>
          </p:spPr>
          <p:txBody>
            <a:bodyPr/>
            <a:lstStyle/>
            <a:p>
              <a:endParaRPr lang="en-US"/>
            </a:p>
          </p:txBody>
        </p:sp>
        <p:sp>
          <p:nvSpPr>
            <p:cNvPr id="44104" name="Rectangle 72"/>
            <p:cNvSpPr>
              <a:spLocks noChangeArrowheads="1"/>
            </p:cNvSpPr>
            <p:nvPr/>
          </p:nvSpPr>
          <p:spPr bwMode="auto">
            <a:xfrm>
              <a:off x="3155" y="2956"/>
              <a:ext cx="5" cy="7"/>
            </a:xfrm>
            <a:prstGeom prst="rect">
              <a:avLst/>
            </a:prstGeom>
            <a:solidFill>
              <a:srgbClr val="000000"/>
            </a:solidFill>
            <a:ln w="9525">
              <a:noFill/>
              <a:miter lim="800000"/>
              <a:headEnd/>
              <a:tailEnd/>
            </a:ln>
          </p:spPr>
          <p:txBody>
            <a:bodyPr/>
            <a:lstStyle/>
            <a:p>
              <a:endParaRPr lang="en-US"/>
            </a:p>
          </p:txBody>
        </p:sp>
        <p:sp>
          <p:nvSpPr>
            <p:cNvPr id="44105" name="Rectangle 73"/>
            <p:cNvSpPr>
              <a:spLocks noChangeArrowheads="1"/>
            </p:cNvSpPr>
            <p:nvPr/>
          </p:nvSpPr>
          <p:spPr bwMode="auto">
            <a:xfrm>
              <a:off x="3160" y="2956"/>
              <a:ext cx="525" cy="7"/>
            </a:xfrm>
            <a:prstGeom prst="rect">
              <a:avLst/>
            </a:prstGeom>
            <a:solidFill>
              <a:srgbClr val="000000"/>
            </a:solidFill>
            <a:ln w="9525">
              <a:noFill/>
              <a:miter lim="800000"/>
              <a:headEnd/>
              <a:tailEnd/>
            </a:ln>
          </p:spPr>
          <p:txBody>
            <a:bodyPr/>
            <a:lstStyle/>
            <a:p>
              <a:endParaRPr lang="en-US"/>
            </a:p>
          </p:txBody>
        </p:sp>
        <p:sp>
          <p:nvSpPr>
            <p:cNvPr id="44106" name="Rectangle 74"/>
            <p:cNvSpPr>
              <a:spLocks noChangeArrowheads="1"/>
            </p:cNvSpPr>
            <p:nvPr/>
          </p:nvSpPr>
          <p:spPr bwMode="auto">
            <a:xfrm>
              <a:off x="3685" y="2956"/>
              <a:ext cx="7" cy="7"/>
            </a:xfrm>
            <a:prstGeom prst="rect">
              <a:avLst/>
            </a:prstGeom>
            <a:solidFill>
              <a:srgbClr val="000000"/>
            </a:solidFill>
            <a:ln w="9525">
              <a:noFill/>
              <a:miter lim="800000"/>
              <a:headEnd/>
              <a:tailEnd/>
            </a:ln>
          </p:spPr>
          <p:txBody>
            <a:bodyPr/>
            <a:lstStyle/>
            <a:p>
              <a:endParaRPr lang="en-US"/>
            </a:p>
          </p:txBody>
        </p:sp>
        <p:sp>
          <p:nvSpPr>
            <p:cNvPr id="44107" name="Rectangle 75"/>
            <p:cNvSpPr>
              <a:spLocks noChangeArrowheads="1"/>
            </p:cNvSpPr>
            <p:nvPr/>
          </p:nvSpPr>
          <p:spPr bwMode="auto">
            <a:xfrm>
              <a:off x="3692" y="2956"/>
              <a:ext cx="524" cy="7"/>
            </a:xfrm>
            <a:prstGeom prst="rect">
              <a:avLst/>
            </a:prstGeom>
            <a:solidFill>
              <a:srgbClr val="000000"/>
            </a:solidFill>
            <a:ln w="9525">
              <a:noFill/>
              <a:miter lim="800000"/>
              <a:headEnd/>
              <a:tailEnd/>
            </a:ln>
          </p:spPr>
          <p:txBody>
            <a:bodyPr/>
            <a:lstStyle/>
            <a:p>
              <a:endParaRPr lang="en-US"/>
            </a:p>
          </p:txBody>
        </p:sp>
        <p:sp>
          <p:nvSpPr>
            <p:cNvPr id="44108" name="Rectangle 76"/>
            <p:cNvSpPr>
              <a:spLocks noChangeArrowheads="1"/>
            </p:cNvSpPr>
            <p:nvPr/>
          </p:nvSpPr>
          <p:spPr bwMode="auto">
            <a:xfrm>
              <a:off x="4216" y="2956"/>
              <a:ext cx="7" cy="7"/>
            </a:xfrm>
            <a:prstGeom prst="rect">
              <a:avLst/>
            </a:prstGeom>
            <a:solidFill>
              <a:srgbClr val="000000"/>
            </a:solidFill>
            <a:ln w="9525">
              <a:noFill/>
              <a:miter lim="800000"/>
              <a:headEnd/>
              <a:tailEnd/>
            </a:ln>
          </p:spPr>
          <p:txBody>
            <a:bodyPr/>
            <a:lstStyle/>
            <a:p>
              <a:endParaRPr lang="en-US"/>
            </a:p>
          </p:txBody>
        </p:sp>
        <p:sp>
          <p:nvSpPr>
            <p:cNvPr id="44109" name="Rectangle 77"/>
            <p:cNvSpPr>
              <a:spLocks noChangeArrowheads="1"/>
            </p:cNvSpPr>
            <p:nvPr/>
          </p:nvSpPr>
          <p:spPr bwMode="auto">
            <a:xfrm>
              <a:off x="1755" y="2993"/>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110" name="Rectangle 78"/>
            <p:cNvSpPr>
              <a:spLocks noChangeArrowheads="1"/>
            </p:cNvSpPr>
            <p:nvPr/>
          </p:nvSpPr>
          <p:spPr bwMode="auto">
            <a:xfrm>
              <a:off x="2187" y="2993"/>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111" name="Rectangle 79"/>
            <p:cNvSpPr>
              <a:spLocks noChangeArrowheads="1"/>
            </p:cNvSpPr>
            <p:nvPr/>
          </p:nvSpPr>
          <p:spPr bwMode="auto">
            <a:xfrm>
              <a:off x="2619" y="2993"/>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112" name="Rectangle 80"/>
            <p:cNvSpPr>
              <a:spLocks noChangeArrowheads="1"/>
            </p:cNvSpPr>
            <p:nvPr/>
          </p:nvSpPr>
          <p:spPr bwMode="auto">
            <a:xfrm>
              <a:off x="3051" y="2993"/>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113" name="Rectangle 81"/>
            <p:cNvSpPr>
              <a:spLocks noChangeArrowheads="1"/>
            </p:cNvSpPr>
            <p:nvPr/>
          </p:nvSpPr>
          <p:spPr bwMode="auto">
            <a:xfrm>
              <a:off x="3484" y="2993"/>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sp>
          <p:nvSpPr>
            <p:cNvPr id="44114" name="Rectangle 82"/>
            <p:cNvSpPr>
              <a:spLocks noChangeArrowheads="1"/>
            </p:cNvSpPr>
            <p:nvPr/>
          </p:nvSpPr>
          <p:spPr bwMode="auto">
            <a:xfrm>
              <a:off x="3918" y="2993"/>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grpSp>
      <p:sp>
        <p:nvSpPr>
          <p:cNvPr id="44115" name="Line 83"/>
          <p:cNvSpPr>
            <a:spLocks noChangeShapeType="1"/>
          </p:cNvSpPr>
          <p:nvPr/>
        </p:nvSpPr>
        <p:spPr bwMode="auto">
          <a:xfrm flipV="1">
            <a:off x="2836863" y="4635500"/>
            <a:ext cx="434975" cy="387350"/>
          </a:xfrm>
          <a:prstGeom prst="line">
            <a:avLst/>
          </a:prstGeom>
          <a:noFill/>
          <a:ln w="38100">
            <a:solidFill>
              <a:srgbClr val="800000"/>
            </a:solidFill>
            <a:round/>
            <a:headEnd/>
            <a:tailEnd type="triangle" w="med" len="med"/>
          </a:ln>
          <a:effectLst/>
        </p:spPr>
        <p:txBody>
          <a:bodyPr wrap="none" anchor="ctr"/>
          <a:lstStyle/>
          <a:p>
            <a:endParaRPr lang="en-US"/>
          </a:p>
        </p:txBody>
      </p:sp>
      <p:sp>
        <p:nvSpPr>
          <p:cNvPr id="44117" name="Line 85"/>
          <p:cNvSpPr>
            <a:spLocks noChangeShapeType="1"/>
          </p:cNvSpPr>
          <p:nvPr/>
        </p:nvSpPr>
        <p:spPr bwMode="auto">
          <a:xfrm flipV="1">
            <a:off x="3352800" y="6019800"/>
            <a:ext cx="0" cy="45720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4118" name="Line 86"/>
          <p:cNvSpPr>
            <a:spLocks noChangeShapeType="1"/>
          </p:cNvSpPr>
          <p:nvPr/>
        </p:nvSpPr>
        <p:spPr bwMode="auto">
          <a:xfrm flipV="1">
            <a:off x="4659313" y="6032500"/>
            <a:ext cx="0" cy="45720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4119" name="Line 87"/>
          <p:cNvSpPr>
            <a:spLocks noChangeShapeType="1"/>
          </p:cNvSpPr>
          <p:nvPr/>
        </p:nvSpPr>
        <p:spPr bwMode="auto">
          <a:xfrm flipV="1">
            <a:off x="5305425" y="6045200"/>
            <a:ext cx="0" cy="45720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4120" name="Line 88"/>
          <p:cNvSpPr>
            <a:spLocks noChangeShapeType="1"/>
          </p:cNvSpPr>
          <p:nvPr/>
        </p:nvSpPr>
        <p:spPr bwMode="auto">
          <a:xfrm flipV="1">
            <a:off x="5862638" y="6070600"/>
            <a:ext cx="0" cy="45720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4121" name="Line 89"/>
          <p:cNvSpPr>
            <a:spLocks noChangeShapeType="1"/>
          </p:cNvSpPr>
          <p:nvPr/>
        </p:nvSpPr>
        <p:spPr bwMode="auto">
          <a:xfrm>
            <a:off x="0" y="4614863"/>
            <a:ext cx="371475"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4122" name="Line 90"/>
          <p:cNvSpPr>
            <a:spLocks noChangeShapeType="1"/>
          </p:cNvSpPr>
          <p:nvPr/>
        </p:nvSpPr>
        <p:spPr bwMode="auto">
          <a:xfrm>
            <a:off x="0" y="4038600"/>
            <a:ext cx="3810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4123" name="Line 91"/>
          <p:cNvSpPr>
            <a:spLocks noChangeShapeType="1"/>
          </p:cNvSpPr>
          <p:nvPr/>
        </p:nvSpPr>
        <p:spPr bwMode="auto">
          <a:xfrm>
            <a:off x="0" y="2971800"/>
            <a:ext cx="3810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4124" name="Line 92"/>
          <p:cNvSpPr>
            <a:spLocks noChangeShapeType="1"/>
          </p:cNvSpPr>
          <p:nvPr/>
        </p:nvSpPr>
        <p:spPr bwMode="auto">
          <a:xfrm>
            <a:off x="0" y="2438400"/>
            <a:ext cx="3810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44125" name="Line 93"/>
          <p:cNvSpPr>
            <a:spLocks noChangeShapeType="1"/>
          </p:cNvSpPr>
          <p:nvPr/>
        </p:nvSpPr>
        <p:spPr bwMode="auto">
          <a:xfrm rot="5400000" flipV="1">
            <a:off x="210344" y="4906169"/>
            <a:ext cx="1587" cy="422275"/>
          </a:xfrm>
          <a:prstGeom prst="line">
            <a:avLst/>
          </a:prstGeom>
          <a:noFill/>
          <a:ln w="38100">
            <a:solidFill>
              <a:schemeClr val="tx1"/>
            </a:solidFill>
            <a:round/>
            <a:headEnd/>
            <a:tailEnd type="triangle" w="med" len="med"/>
          </a:ln>
          <a:effectLst/>
        </p:spPr>
        <p:txBody>
          <a:bodyPr wrap="none" anchor="ctr"/>
          <a:lstStyle/>
          <a:p>
            <a:endParaRPr lang="en-US"/>
          </a:p>
        </p:txBody>
      </p:sp>
      <p:grpSp>
        <p:nvGrpSpPr>
          <p:cNvPr id="44126" name="Group 94"/>
          <p:cNvGrpSpPr>
            <a:grpSpLocks/>
          </p:cNvGrpSpPr>
          <p:nvPr/>
        </p:nvGrpSpPr>
        <p:grpSpPr bwMode="auto">
          <a:xfrm>
            <a:off x="447675" y="1524000"/>
            <a:ext cx="709613" cy="3879850"/>
            <a:chOff x="305" y="960"/>
            <a:chExt cx="485" cy="2444"/>
          </a:xfrm>
        </p:grpSpPr>
        <p:sp>
          <p:nvSpPr>
            <p:cNvPr id="44127" name="Rectangle 95"/>
            <p:cNvSpPr>
              <a:spLocks noChangeArrowheads="1"/>
            </p:cNvSpPr>
            <p:nvPr/>
          </p:nvSpPr>
          <p:spPr bwMode="auto">
            <a:xfrm>
              <a:off x="318" y="2956"/>
              <a:ext cx="353" cy="7"/>
            </a:xfrm>
            <a:prstGeom prst="rect">
              <a:avLst/>
            </a:prstGeom>
            <a:solidFill>
              <a:srgbClr val="000000"/>
            </a:solidFill>
            <a:ln w="9525">
              <a:noFill/>
              <a:miter lim="800000"/>
              <a:headEnd/>
              <a:tailEnd/>
            </a:ln>
          </p:spPr>
          <p:txBody>
            <a:bodyPr/>
            <a:lstStyle/>
            <a:p>
              <a:endParaRPr lang="en-US"/>
            </a:p>
          </p:txBody>
        </p:sp>
        <p:grpSp>
          <p:nvGrpSpPr>
            <p:cNvPr id="44128" name="Group 96"/>
            <p:cNvGrpSpPr>
              <a:grpSpLocks/>
            </p:cNvGrpSpPr>
            <p:nvPr/>
          </p:nvGrpSpPr>
          <p:grpSpPr bwMode="auto">
            <a:xfrm>
              <a:off x="312" y="960"/>
              <a:ext cx="205" cy="2100"/>
              <a:chOff x="354" y="1017"/>
              <a:chExt cx="233" cy="2061"/>
            </a:xfrm>
          </p:grpSpPr>
          <p:sp>
            <p:nvSpPr>
              <p:cNvPr id="44129" name="Rectangle 97"/>
              <p:cNvSpPr>
                <a:spLocks noChangeArrowheads="1"/>
              </p:cNvSpPr>
              <p:nvPr/>
            </p:nvSpPr>
            <p:spPr bwMode="auto">
              <a:xfrm>
                <a:off x="354" y="1017"/>
                <a:ext cx="213" cy="396"/>
              </a:xfrm>
              <a:prstGeom prst="rect">
                <a:avLst/>
              </a:prstGeom>
              <a:noFill/>
              <a:ln w="9525">
                <a:noFill/>
                <a:miter lim="800000"/>
                <a:headEnd/>
                <a:tailEnd/>
              </a:ln>
            </p:spPr>
            <p:txBody>
              <a:bodyPr wrap="none" lIns="0" tIns="0" rIns="0" bIns="0">
                <a:spAutoFit/>
              </a:bodyPr>
              <a:lstStyle/>
              <a:p>
                <a:pPr eaLnBrk="0" hangingPunct="0"/>
                <a:r>
                  <a:rPr lang="en-US" sz="4200" b="1"/>
                  <a:t>c</a:t>
                </a:r>
                <a:endParaRPr lang="en-US" sz="2400">
                  <a:latin typeface="Times New Roman" pitchFamily="18" charset="0"/>
                </a:endParaRPr>
              </a:p>
            </p:txBody>
          </p:sp>
          <p:sp>
            <p:nvSpPr>
              <p:cNvPr id="44130" name="Rectangle 98"/>
              <p:cNvSpPr>
                <a:spLocks noChangeArrowheads="1"/>
              </p:cNvSpPr>
              <p:nvPr/>
            </p:nvSpPr>
            <p:spPr bwMode="auto">
              <a:xfrm>
                <a:off x="354" y="1349"/>
                <a:ext cx="213" cy="395"/>
              </a:xfrm>
              <a:prstGeom prst="rect">
                <a:avLst/>
              </a:prstGeom>
              <a:noFill/>
              <a:ln w="9525">
                <a:noFill/>
                <a:miter lim="800000"/>
                <a:headEnd/>
                <a:tailEnd/>
              </a:ln>
            </p:spPr>
            <p:txBody>
              <a:bodyPr wrap="none" lIns="0" tIns="0" rIns="0" bIns="0">
                <a:spAutoFit/>
              </a:bodyPr>
              <a:lstStyle/>
              <a:p>
                <a:pPr eaLnBrk="0" hangingPunct="0"/>
                <a:r>
                  <a:rPr lang="en-US" sz="4200" b="1">
                    <a:solidFill>
                      <a:schemeClr val="tx2"/>
                    </a:solidFill>
                  </a:rPr>
                  <a:t>a</a:t>
                </a:r>
                <a:endParaRPr lang="en-US" sz="2400">
                  <a:solidFill>
                    <a:schemeClr val="tx2"/>
                  </a:solidFill>
                  <a:latin typeface="Times New Roman" pitchFamily="18" charset="0"/>
                </a:endParaRPr>
              </a:p>
            </p:txBody>
          </p:sp>
          <p:sp>
            <p:nvSpPr>
              <p:cNvPr id="44131" name="Rectangle 99"/>
              <p:cNvSpPr>
                <a:spLocks noChangeArrowheads="1"/>
              </p:cNvSpPr>
              <p:nvPr/>
            </p:nvSpPr>
            <p:spPr bwMode="auto">
              <a:xfrm>
                <a:off x="354" y="1684"/>
                <a:ext cx="233" cy="396"/>
              </a:xfrm>
              <a:prstGeom prst="rect">
                <a:avLst/>
              </a:prstGeom>
              <a:noFill/>
              <a:ln w="9525">
                <a:noFill/>
                <a:miter lim="800000"/>
                <a:headEnd/>
                <a:tailEnd/>
              </a:ln>
            </p:spPr>
            <p:txBody>
              <a:bodyPr wrap="none" lIns="0" tIns="0" rIns="0" bIns="0">
                <a:spAutoFit/>
              </a:bodyPr>
              <a:lstStyle/>
              <a:p>
                <a:pPr eaLnBrk="0" hangingPunct="0"/>
                <a:r>
                  <a:rPr lang="en-US" sz="4200" b="1">
                    <a:solidFill>
                      <a:schemeClr val="tx2"/>
                    </a:solidFill>
                  </a:rPr>
                  <a:t>b</a:t>
                </a:r>
                <a:endParaRPr lang="en-US" sz="2400">
                  <a:latin typeface="Times New Roman" pitchFamily="18" charset="0"/>
                </a:endParaRPr>
              </a:p>
            </p:txBody>
          </p:sp>
          <p:sp>
            <p:nvSpPr>
              <p:cNvPr id="44132" name="Rectangle 100"/>
              <p:cNvSpPr>
                <a:spLocks noChangeArrowheads="1"/>
              </p:cNvSpPr>
              <p:nvPr/>
            </p:nvSpPr>
            <p:spPr bwMode="auto">
              <a:xfrm>
                <a:off x="354" y="2016"/>
                <a:ext cx="212" cy="396"/>
              </a:xfrm>
              <a:prstGeom prst="rect">
                <a:avLst/>
              </a:prstGeom>
              <a:noFill/>
              <a:ln w="9525">
                <a:noFill/>
                <a:miter lim="800000"/>
                <a:headEnd/>
                <a:tailEnd/>
              </a:ln>
            </p:spPr>
            <p:txBody>
              <a:bodyPr wrap="none" lIns="0" tIns="0" rIns="0" bIns="0">
                <a:spAutoFit/>
              </a:bodyPr>
              <a:lstStyle/>
              <a:p>
                <a:pPr eaLnBrk="0" hangingPunct="0"/>
                <a:r>
                  <a:rPr lang="en-US" sz="4200" b="1"/>
                  <a:t>a</a:t>
                </a:r>
                <a:endParaRPr lang="en-US" sz="2400">
                  <a:latin typeface="Times New Roman" pitchFamily="18" charset="0"/>
                </a:endParaRPr>
              </a:p>
            </p:txBody>
          </p:sp>
          <p:sp>
            <p:nvSpPr>
              <p:cNvPr id="44133" name="Rectangle 101"/>
              <p:cNvSpPr>
                <a:spLocks noChangeArrowheads="1"/>
              </p:cNvSpPr>
              <p:nvPr/>
            </p:nvSpPr>
            <p:spPr bwMode="auto">
              <a:xfrm>
                <a:off x="354" y="2348"/>
                <a:ext cx="233" cy="395"/>
              </a:xfrm>
              <a:prstGeom prst="rect">
                <a:avLst/>
              </a:prstGeom>
              <a:noFill/>
              <a:ln w="9525">
                <a:noFill/>
                <a:miter lim="800000"/>
                <a:headEnd/>
                <a:tailEnd/>
              </a:ln>
            </p:spPr>
            <p:txBody>
              <a:bodyPr wrap="none" lIns="0" tIns="0" rIns="0" bIns="0">
                <a:spAutoFit/>
              </a:bodyPr>
              <a:lstStyle/>
              <a:p>
                <a:pPr eaLnBrk="0" hangingPunct="0"/>
                <a:r>
                  <a:rPr lang="en-US" sz="4200" b="1">
                    <a:solidFill>
                      <a:schemeClr val="tx2"/>
                    </a:solidFill>
                  </a:rPr>
                  <a:t>b</a:t>
                </a:r>
                <a:endParaRPr lang="en-US" sz="2400">
                  <a:latin typeface="Times New Roman" pitchFamily="18" charset="0"/>
                </a:endParaRPr>
              </a:p>
            </p:txBody>
          </p:sp>
          <p:sp>
            <p:nvSpPr>
              <p:cNvPr id="44134" name="Rectangle 102"/>
              <p:cNvSpPr>
                <a:spLocks noChangeArrowheads="1"/>
              </p:cNvSpPr>
              <p:nvPr/>
            </p:nvSpPr>
            <p:spPr bwMode="auto">
              <a:xfrm>
                <a:off x="354" y="2682"/>
                <a:ext cx="212" cy="396"/>
              </a:xfrm>
              <a:prstGeom prst="rect">
                <a:avLst/>
              </a:prstGeom>
              <a:noFill/>
              <a:ln w="9525">
                <a:noFill/>
                <a:miter lim="800000"/>
                <a:headEnd/>
                <a:tailEnd/>
              </a:ln>
            </p:spPr>
            <p:txBody>
              <a:bodyPr wrap="none" lIns="0" tIns="0" rIns="0" bIns="0">
                <a:spAutoFit/>
              </a:bodyPr>
              <a:lstStyle/>
              <a:p>
                <a:pPr eaLnBrk="0" hangingPunct="0"/>
                <a:r>
                  <a:rPr lang="en-US" sz="4200" b="1">
                    <a:solidFill>
                      <a:schemeClr val="tx2"/>
                    </a:solidFill>
                  </a:rPr>
                  <a:t>c</a:t>
                </a:r>
                <a:endParaRPr lang="en-US" sz="2400">
                  <a:latin typeface="Times New Roman" pitchFamily="18" charset="0"/>
                </a:endParaRPr>
              </a:p>
            </p:txBody>
          </p:sp>
        </p:grpSp>
        <p:grpSp>
          <p:nvGrpSpPr>
            <p:cNvPr id="44135" name="Group 103"/>
            <p:cNvGrpSpPr>
              <a:grpSpLocks/>
            </p:cNvGrpSpPr>
            <p:nvPr/>
          </p:nvGrpSpPr>
          <p:grpSpPr bwMode="auto">
            <a:xfrm>
              <a:off x="603" y="960"/>
              <a:ext cx="187" cy="2439"/>
              <a:chOff x="684" y="1017"/>
              <a:chExt cx="212" cy="2394"/>
            </a:xfrm>
          </p:grpSpPr>
          <p:sp>
            <p:nvSpPr>
              <p:cNvPr id="44136" name="Rectangle 104"/>
              <p:cNvSpPr>
                <a:spLocks noChangeArrowheads="1"/>
              </p:cNvSpPr>
              <p:nvPr/>
            </p:nvSpPr>
            <p:spPr bwMode="auto">
              <a:xfrm>
                <a:off x="684" y="1017"/>
                <a:ext cx="212" cy="396"/>
              </a:xfrm>
              <a:prstGeom prst="rect">
                <a:avLst/>
              </a:prstGeom>
              <a:noFill/>
              <a:ln w="9525">
                <a:noFill/>
                <a:miter lim="800000"/>
                <a:headEnd/>
                <a:tailEnd/>
              </a:ln>
            </p:spPr>
            <p:txBody>
              <a:bodyPr wrap="none" lIns="0" tIns="0" rIns="0" bIns="0">
                <a:spAutoFit/>
              </a:bodyPr>
              <a:lstStyle/>
              <a:p>
                <a:pPr eaLnBrk="0" hangingPunct="0"/>
                <a:r>
                  <a:rPr lang="en-US" sz="4200" b="1"/>
                  <a:t>6</a:t>
                </a:r>
                <a:endParaRPr lang="en-US" sz="2400">
                  <a:latin typeface="Times New Roman" pitchFamily="18" charset="0"/>
                </a:endParaRPr>
              </a:p>
            </p:txBody>
          </p:sp>
          <p:sp>
            <p:nvSpPr>
              <p:cNvPr id="44137" name="Rectangle 105"/>
              <p:cNvSpPr>
                <a:spLocks noChangeArrowheads="1"/>
              </p:cNvSpPr>
              <p:nvPr/>
            </p:nvSpPr>
            <p:spPr bwMode="auto">
              <a:xfrm>
                <a:off x="684" y="1349"/>
                <a:ext cx="212" cy="395"/>
              </a:xfrm>
              <a:prstGeom prst="rect">
                <a:avLst/>
              </a:prstGeom>
              <a:noFill/>
              <a:ln w="9525">
                <a:noFill/>
                <a:miter lim="800000"/>
                <a:headEnd/>
                <a:tailEnd/>
              </a:ln>
            </p:spPr>
            <p:txBody>
              <a:bodyPr wrap="none" lIns="0" tIns="0" rIns="0" bIns="0">
                <a:spAutoFit/>
              </a:bodyPr>
              <a:lstStyle/>
              <a:p>
                <a:pPr eaLnBrk="0" hangingPunct="0"/>
                <a:r>
                  <a:rPr lang="en-US" sz="4200" b="1"/>
                  <a:t>5</a:t>
                </a:r>
                <a:endParaRPr lang="en-US" sz="2400">
                  <a:latin typeface="Times New Roman" pitchFamily="18" charset="0"/>
                </a:endParaRPr>
              </a:p>
            </p:txBody>
          </p:sp>
          <p:sp>
            <p:nvSpPr>
              <p:cNvPr id="44138" name="Rectangle 106"/>
              <p:cNvSpPr>
                <a:spLocks noChangeArrowheads="1"/>
              </p:cNvSpPr>
              <p:nvPr/>
            </p:nvSpPr>
            <p:spPr bwMode="auto">
              <a:xfrm>
                <a:off x="684" y="1684"/>
                <a:ext cx="212" cy="396"/>
              </a:xfrm>
              <a:prstGeom prst="rect">
                <a:avLst/>
              </a:prstGeom>
              <a:noFill/>
              <a:ln w="9525">
                <a:noFill/>
                <a:miter lim="800000"/>
                <a:headEnd/>
                <a:tailEnd/>
              </a:ln>
            </p:spPr>
            <p:txBody>
              <a:bodyPr wrap="none" lIns="0" tIns="0" rIns="0" bIns="0">
                <a:spAutoFit/>
              </a:bodyPr>
              <a:lstStyle/>
              <a:p>
                <a:pPr eaLnBrk="0" hangingPunct="0"/>
                <a:r>
                  <a:rPr lang="en-US" sz="4200" b="1"/>
                  <a:t>4</a:t>
                </a:r>
                <a:endParaRPr lang="en-US" sz="2400">
                  <a:latin typeface="Times New Roman" pitchFamily="18" charset="0"/>
                </a:endParaRPr>
              </a:p>
            </p:txBody>
          </p:sp>
          <p:sp>
            <p:nvSpPr>
              <p:cNvPr id="44139" name="Rectangle 107"/>
              <p:cNvSpPr>
                <a:spLocks noChangeArrowheads="1"/>
              </p:cNvSpPr>
              <p:nvPr/>
            </p:nvSpPr>
            <p:spPr bwMode="auto">
              <a:xfrm>
                <a:off x="684" y="2016"/>
                <a:ext cx="212" cy="396"/>
              </a:xfrm>
              <a:prstGeom prst="rect">
                <a:avLst/>
              </a:prstGeom>
              <a:noFill/>
              <a:ln w="9525">
                <a:noFill/>
                <a:miter lim="800000"/>
                <a:headEnd/>
                <a:tailEnd/>
              </a:ln>
            </p:spPr>
            <p:txBody>
              <a:bodyPr wrap="none" lIns="0" tIns="0" rIns="0" bIns="0">
                <a:spAutoFit/>
              </a:bodyPr>
              <a:lstStyle/>
              <a:p>
                <a:pPr eaLnBrk="0" hangingPunct="0"/>
                <a:r>
                  <a:rPr lang="en-US" sz="4200" b="1"/>
                  <a:t>3</a:t>
                </a:r>
                <a:endParaRPr lang="en-US" sz="2400">
                  <a:latin typeface="Times New Roman" pitchFamily="18" charset="0"/>
                </a:endParaRPr>
              </a:p>
            </p:txBody>
          </p:sp>
          <p:sp>
            <p:nvSpPr>
              <p:cNvPr id="44140" name="Rectangle 108"/>
              <p:cNvSpPr>
                <a:spLocks noChangeArrowheads="1"/>
              </p:cNvSpPr>
              <p:nvPr/>
            </p:nvSpPr>
            <p:spPr bwMode="auto">
              <a:xfrm>
                <a:off x="684" y="2347"/>
                <a:ext cx="212" cy="396"/>
              </a:xfrm>
              <a:prstGeom prst="rect">
                <a:avLst/>
              </a:prstGeom>
              <a:noFill/>
              <a:ln w="9525">
                <a:noFill/>
                <a:miter lim="800000"/>
                <a:headEnd/>
                <a:tailEnd/>
              </a:ln>
            </p:spPr>
            <p:txBody>
              <a:bodyPr wrap="none" lIns="0" tIns="0" rIns="0" bIns="0">
                <a:spAutoFit/>
              </a:bodyPr>
              <a:lstStyle/>
              <a:p>
                <a:pPr eaLnBrk="0" hangingPunct="0"/>
                <a:r>
                  <a:rPr lang="en-US" sz="4200" b="1"/>
                  <a:t>2</a:t>
                </a:r>
                <a:endParaRPr lang="en-US" sz="2400">
                  <a:latin typeface="Times New Roman" pitchFamily="18" charset="0"/>
                </a:endParaRPr>
              </a:p>
            </p:txBody>
          </p:sp>
          <p:sp>
            <p:nvSpPr>
              <p:cNvPr id="44141" name="Rectangle 109"/>
              <p:cNvSpPr>
                <a:spLocks noChangeArrowheads="1"/>
              </p:cNvSpPr>
              <p:nvPr/>
            </p:nvSpPr>
            <p:spPr bwMode="auto">
              <a:xfrm>
                <a:off x="684" y="2681"/>
                <a:ext cx="212" cy="395"/>
              </a:xfrm>
              <a:prstGeom prst="rect">
                <a:avLst/>
              </a:prstGeom>
              <a:noFill/>
              <a:ln w="9525">
                <a:noFill/>
                <a:miter lim="800000"/>
                <a:headEnd/>
                <a:tailEnd/>
              </a:ln>
            </p:spPr>
            <p:txBody>
              <a:bodyPr wrap="none" lIns="0" tIns="0" rIns="0" bIns="0">
                <a:spAutoFit/>
              </a:bodyPr>
              <a:lstStyle/>
              <a:p>
                <a:pPr eaLnBrk="0" hangingPunct="0"/>
                <a:r>
                  <a:rPr lang="en-US" sz="4200" b="1"/>
                  <a:t>1</a:t>
                </a:r>
                <a:endParaRPr lang="en-US" sz="2400">
                  <a:latin typeface="Times New Roman" pitchFamily="18" charset="0"/>
                </a:endParaRPr>
              </a:p>
            </p:txBody>
          </p:sp>
          <p:sp>
            <p:nvSpPr>
              <p:cNvPr id="44142" name="Rectangle 110"/>
              <p:cNvSpPr>
                <a:spLocks noChangeArrowheads="1"/>
              </p:cNvSpPr>
              <p:nvPr/>
            </p:nvSpPr>
            <p:spPr bwMode="auto">
              <a:xfrm>
                <a:off x="684" y="3015"/>
                <a:ext cx="212" cy="396"/>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grpSp>
        <p:sp>
          <p:nvSpPr>
            <p:cNvPr id="44143" name="Rectangle 111"/>
            <p:cNvSpPr>
              <a:spLocks noChangeArrowheads="1"/>
            </p:cNvSpPr>
            <p:nvPr/>
          </p:nvSpPr>
          <p:spPr bwMode="auto">
            <a:xfrm>
              <a:off x="305" y="3001"/>
              <a:ext cx="187" cy="403"/>
            </a:xfrm>
            <a:prstGeom prst="rect">
              <a:avLst/>
            </a:prstGeom>
            <a:noFill/>
            <a:ln w="9525">
              <a:noFill/>
              <a:miter lim="800000"/>
              <a:headEnd/>
              <a:tailEnd/>
            </a:ln>
          </p:spPr>
          <p:txBody>
            <a:bodyPr wrap="none" lIns="0" tIns="0" rIns="0" bIns="0">
              <a:spAutoFit/>
            </a:bodyPr>
            <a:lstStyle/>
            <a:p>
              <a:pPr eaLnBrk="0" hangingPunct="0"/>
              <a:r>
                <a:rPr lang="en-US" sz="4200" b="1"/>
                <a:t>0</a:t>
              </a:r>
              <a:endParaRPr lang="en-US" sz="2400">
                <a:latin typeface="Times New Roman" pitchFamily="18" charset="0"/>
              </a:endParaRPr>
            </a:p>
          </p:txBody>
        </p:sp>
      </p:grpSp>
      <p:sp>
        <p:nvSpPr>
          <p:cNvPr id="44144" name="Rectangle 112"/>
          <p:cNvSpPr>
            <a:spLocks noChangeArrowheads="1"/>
          </p:cNvSpPr>
          <p:nvPr/>
        </p:nvSpPr>
        <p:spPr bwMode="auto">
          <a:xfrm>
            <a:off x="1349375" y="5360988"/>
            <a:ext cx="4752975" cy="619125"/>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4000" b="1"/>
              <a:t>0  a   b  </a:t>
            </a:r>
            <a:r>
              <a:rPr lang="en-US" sz="4000" b="1">
                <a:solidFill>
                  <a:schemeClr val="tx2"/>
                </a:solidFill>
              </a:rPr>
              <a:t>c </a:t>
            </a:r>
            <a:r>
              <a:rPr lang="en-US" sz="4000" b="1"/>
              <a:t>  a  </a:t>
            </a:r>
            <a:r>
              <a:rPr lang="en-US" sz="4000" b="1">
                <a:solidFill>
                  <a:schemeClr val="tx2"/>
                </a:solidFill>
              </a:rPr>
              <a:t>b</a:t>
            </a:r>
            <a:r>
              <a:rPr lang="en-US" sz="4000" b="1"/>
              <a:t>  </a:t>
            </a:r>
            <a:r>
              <a:rPr lang="en-US" sz="4000" b="1">
                <a:solidFill>
                  <a:schemeClr val="tx2"/>
                </a:solidFill>
              </a:rPr>
              <a:t>b</a:t>
            </a:r>
            <a:r>
              <a:rPr lang="en-US" sz="4000" b="1"/>
              <a:t>   </a:t>
            </a:r>
            <a:r>
              <a:rPr lang="en-US" sz="4000" b="1">
                <a:solidFill>
                  <a:schemeClr val="tx2"/>
                </a:solidFill>
              </a:rPr>
              <a:t>a</a:t>
            </a:r>
            <a:endParaRPr lang="en-US" sz="4000">
              <a:latin typeface="Times New Roman" pitchFamily="18" charset="0"/>
            </a:endParaRPr>
          </a:p>
        </p:txBody>
      </p:sp>
      <p:sp>
        <p:nvSpPr>
          <p:cNvPr id="44146" name="Line 114"/>
          <p:cNvSpPr>
            <a:spLocks noChangeShapeType="1"/>
          </p:cNvSpPr>
          <p:nvPr/>
        </p:nvSpPr>
        <p:spPr bwMode="auto">
          <a:xfrm flipV="1">
            <a:off x="5370513" y="2501900"/>
            <a:ext cx="317500" cy="266700"/>
          </a:xfrm>
          <a:prstGeom prst="line">
            <a:avLst/>
          </a:prstGeom>
          <a:noFill/>
          <a:ln w="38100" cap="sq">
            <a:solidFill>
              <a:srgbClr val="800000"/>
            </a:solidFill>
            <a:round/>
            <a:headEnd type="none" w="sm" len="sm"/>
            <a:tailEnd type="triangle" w="med" len="med"/>
          </a:ln>
          <a:effectLst/>
        </p:spPr>
        <p:txBody>
          <a:bodyPr wrap="none" anchor="ctr">
            <a:spAutoFit/>
          </a:bodyPr>
          <a:lstStyle/>
          <a:p>
            <a:endParaRPr lang="en-US"/>
          </a:p>
        </p:txBody>
      </p:sp>
      <p:sp>
        <p:nvSpPr>
          <p:cNvPr id="44148" name="Freeform 116"/>
          <p:cNvSpPr>
            <a:spLocks/>
          </p:cNvSpPr>
          <p:nvPr/>
        </p:nvSpPr>
        <p:spPr bwMode="auto">
          <a:xfrm>
            <a:off x="2825750" y="1673225"/>
            <a:ext cx="3390900" cy="3475038"/>
          </a:xfrm>
          <a:custGeom>
            <a:avLst/>
            <a:gdLst/>
            <a:ahLst/>
            <a:cxnLst>
              <a:cxn ang="0">
                <a:pos x="2073" y="0"/>
              </a:cxn>
              <a:cxn ang="0">
                <a:pos x="2079" y="530"/>
              </a:cxn>
              <a:cxn ang="0">
                <a:pos x="1958" y="582"/>
              </a:cxn>
              <a:cxn ang="0">
                <a:pos x="1883" y="611"/>
              </a:cxn>
              <a:cxn ang="0">
                <a:pos x="1826" y="645"/>
              </a:cxn>
              <a:cxn ang="0">
                <a:pos x="1739" y="709"/>
              </a:cxn>
              <a:cxn ang="0">
                <a:pos x="1711" y="743"/>
              </a:cxn>
              <a:cxn ang="0">
                <a:pos x="1676" y="760"/>
              </a:cxn>
              <a:cxn ang="0">
                <a:pos x="1538" y="899"/>
              </a:cxn>
              <a:cxn ang="0">
                <a:pos x="1509" y="922"/>
              </a:cxn>
              <a:cxn ang="0">
                <a:pos x="1497" y="939"/>
              </a:cxn>
              <a:cxn ang="0">
                <a:pos x="1480" y="945"/>
              </a:cxn>
              <a:cxn ang="0">
                <a:pos x="1463" y="956"/>
              </a:cxn>
              <a:cxn ang="0">
                <a:pos x="1428" y="985"/>
              </a:cxn>
              <a:cxn ang="0">
                <a:pos x="1376" y="1037"/>
              </a:cxn>
              <a:cxn ang="0">
                <a:pos x="1284" y="1152"/>
              </a:cxn>
              <a:cxn ang="0">
                <a:pos x="1256" y="1187"/>
              </a:cxn>
              <a:cxn ang="0">
                <a:pos x="1221" y="1394"/>
              </a:cxn>
              <a:cxn ang="0">
                <a:pos x="1232" y="1584"/>
              </a:cxn>
              <a:cxn ang="0">
                <a:pos x="1123" y="1613"/>
              </a:cxn>
              <a:cxn ang="0">
                <a:pos x="1019" y="1694"/>
              </a:cxn>
              <a:cxn ang="0">
                <a:pos x="985" y="1717"/>
              </a:cxn>
              <a:cxn ang="0">
                <a:pos x="904" y="1768"/>
              </a:cxn>
              <a:cxn ang="0">
                <a:pos x="852" y="1797"/>
              </a:cxn>
              <a:cxn ang="0">
                <a:pos x="812" y="1849"/>
              </a:cxn>
              <a:cxn ang="0">
                <a:pos x="795" y="1901"/>
              </a:cxn>
              <a:cxn ang="0">
                <a:pos x="789" y="1958"/>
              </a:cxn>
              <a:cxn ang="0">
                <a:pos x="812" y="1922"/>
              </a:cxn>
              <a:cxn ang="0">
                <a:pos x="766" y="1941"/>
              </a:cxn>
              <a:cxn ang="0">
                <a:pos x="541" y="1918"/>
              </a:cxn>
              <a:cxn ang="0">
                <a:pos x="334" y="1924"/>
              </a:cxn>
              <a:cxn ang="0">
                <a:pos x="265" y="1999"/>
              </a:cxn>
              <a:cxn ang="0">
                <a:pos x="184" y="2074"/>
              </a:cxn>
              <a:cxn ang="0">
                <a:pos x="132" y="2114"/>
              </a:cxn>
              <a:cxn ang="0">
                <a:pos x="52" y="2166"/>
              </a:cxn>
              <a:cxn ang="0">
                <a:pos x="0" y="2189"/>
              </a:cxn>
            </a:cxnLst>
            <a:rect l="0" t="0" r="r" b="b"/>
            <a:pathLst>
              <a:path w="2136" h="2189">
                <a:moveTo>
                  <a:pt x="2073" y="0"/>
                </a:moveTo>
                <a:cubicBezTo>
                  <a:pt x="2136" y="178"/>
                  <a:pt x="2079" y="11"/>
                  <a:pt x="2079" y="530"/>
                </a:cubicBezTo>
                <a:cubicBezTo>
                  <a:pt x="2037" y="547"/>
                  <a:pt x="2003" y="570"/>
                  <a:pt x="1958" y="582"/>
                </a:cubicBezTo>
                <a:cubicBezTo>
                  <a:pt x="1934" y="597"/>
                  <a:pt x="1907" y="598"/>
                  <a:pt x="1883" y="611"/>
                </a:cubicBezTo>
                <a:cubicBezTo>
                  <a:pt x="1864" y="622"/>
                  <a:pt x="1844" y="633"/>
                  <a:pt x="1826" y="645"/>
                </a:cubicBezTo>
                <a:cubicBezTo>
                  <a:pt x="1804" y="660"/>
                  <a:pt x="1758" y="690"/>
                  <a:pt x="1739" y="709"/>
                </a:cubicBezTo>
                <a:cubicBezTo>
                  <a:pt x="1729" y="719"/>
                  <a:pt x="1723" y="734"/>
                  <a:pt x="1711" y="743"/>
                </a:cubicBezTo>
                <a:cubicBezTo>
                  <a:pt x="1701" y="751"/>
                  <a:pt x="1687" y="753"/>
                  <a:pt x="1676" y="760"/>
                </a:cubicBezTo>
                <a:cubicBezTo>
                  <a:pt x="1643" y="809"/>
                  <a:pt x="1587" y="865"/>
                  <a:pt x="1538" y="899"/>
                </a:cubicBezTo>
                <a:cubicBezTo>
                  <a:pt x="1503" y="948"/>
                  <a:pt x="1549" y="890"/>
                  <a:pt x="1509" y="922"/>
                </a:cubicBezTo>
                <a:cubicBezTo>
                  <a:pt x="1504" y="926"/>
                  <a:pt x="1502" y="935"/>
                  <a:pt x="1497" y="939"/>
                </a:cubicBezTo>
                <a:cubicBezTo>
                  <a:pt x="1492" y="943"/>
                  <a:pt x="1485" y="942"/>
                  <a:pt x="1480" y="945"/>
                </a:cubicBezTo>
                <a:cubicBezTo>
                  <a:pt x="1474" y="948"/>
                  <a:pt x="1468" y="952"/>
                  <a:pt x="1463" y="956"/>
                </a:cubicBezTo>
                <a:cubicBezTo>
                  <a:pt x="1423" y="990"/>
                  <a:pt x="1469" y="960"/>
                  <a:pt x="1428" y="985"/>
                </a:cubicBezTo>
                <a:cubicBezTo>
                  <a:pt x="1414" y="1007"/>
                  <a:pt x="1398" y="1022"/>
                  <a:pt x="1376" y="1037"/>
                </a:cubicBezTo>
                <a:cubicBezTo>
                  <a:pt x="1348" y="1078"/>
                  <a:pt x="1327" y="1126"/>
                  <a:pt x="1284" y="1152"/>
                </a:cubicBezTo>
                <a:cubicBezTo>
                  <a:pt x="1278" y="1162"/>
                  <a:pt x="1256" y="1178"/>
                  <a:pt x="1256" y="1187"/>
                </a:cubicBezTo>
                <a:cubicBezTo>
                  <a:pt x="1244" y="1256"/>
                  <a:pt x="1230" y="1324"/>
                  <a:pt x="1221" y="1394"/>
                </a:cubicBezTo>
                <a:cubicBezTo>
                  <a:pt x="1227" y="1586"/>
                  <a:pt x="1164" y="1584"/>
                  <a:pt x="1232" y="1584"/>
                </a:cubicBezTo>
                <a:cubicBezTo>
                  <a:pt x="1196" y="1597"/>
                  <a:pt x="1160" y="1605"/>
                  <a:pt x="1123" y="1613"/>
                </a:cubicBezTo>
                <a:cubicBezTo>
                  <a:pt x="1083" y="1640"/>
                  <a:pt x="1053" y="1660"/>
                  <a:pt x="1019" y="1694"/>
                </a:cubicBezTo>
                <a:cubicBezTo>
                  <a:pt x="1009" y="1704"/>
                  <a:pt x="985" y="1717"/>
                  <a:pt x="985" y="1717"/>
                </a:cubicBezTo>
                <a:cubicBezTo>
                  <a:pt x="966" y="1743"/>
                  <a:pt x="935" y="1759"/>
                  <a:pt x="904" y="1768"/>
                </a:cubicBezTo>
                <a:cubicBezTo>
                  <a:pt x="887" y="1780"/>
                  <a:pt x="870" y="1786"/>
                  <a:pt x="852" y="1797"/>
                </a:cubicBezTo>
                <a:cubicBezTo>
                  <a:pt x="840" y="1815"/>
                  <a:pt x="821" y="1830"/>
                  <a:pt x="812" y="1849"/>
                </a:cubicBezTo>
                <a:cubicBezTo>
                  <a:pt x="807" y="1861"/>
                  <a:pt x="799" y="1886"/>
                  <a:pt x="795" y="1901"/>
                </a:cubicBezTo>
                <a:cubicBezTo>
                  <a:pt x="789" y="1955"/>
                  <a:pt x="789" y="1936"/>
                  <a:pt x="789" y="1958"/>
                </a:cubicBezTo>
                <a:cubicBezTo>
                  <a:pt x="797" y="1946"/>
                  <a:pt x="823" y="1930"/>
                  <a:pt x="812" y="1922"/>
                </a:cubicBezTo>
                <a:cubicBezTo>
                  <a:pt x="799" y="1912"/>
                  <a:pt x="783" y="1939"/>
                  <a:pt x="766" y="1941"/>
                </a:cubicBezTo>
                <a:cubicBezTo>
                  <a:pt x="698" y="1947"/>
                  <a:pt x="609" y="1930"/>
                  <a:pt x="541" y="1918"/>
                </a:cubicBezTo>
                <a:cubicBezTo>
                  <a:pt x="395" y="1926"/>
                  <a:pt x="464" y="1924"/>
                  <a:pt x="334" y="1924"/>
                </a:cubicBezTo>
                <a:cubicBezTo>
                  <a:pt x="310" y="1948"/>
                  <a:pt x="297" y="1988"/>
                  <a:pt x="265" y="1999"/>
                </a:cubicBezTo>
                <a:cubicBezTo>
                  <a:pt x="239" y="2025"/>
                  <a:pt x="212" y="2050"/>
                  <a:pt x="184" y="2074"/>
                </a:cubicBezTo>
                <a:cubicBezTo>
                  <a:pt x="167" y="2088"/>
                  <a:pt x="132" y="2114"/>
                  <a:pt x="132" y="2114"/>
                </a:cubicBezTo>
                <a:cubicBezTo>
                  <a:pt x="115" y="2140"/>
                  <a:pt x="82" y="2158"/>
                  <a:pt x="52" y="2166"/>
                </a:cubicBezTo>
                <a:cubicBezTo>
                  <a:pt x="30" y="2172"/>
                  <a:pt x="11" y="2168"/>
                  <a:pt x="0" y="2189"/>
                </a:cubicBezTo>
              </a:path>
            </a:pathLst>
          </a:custGeom>
          <a:noFill/>
          <a:ln w="28575" cmpd="sng">
            <a:solidFill>
              <a:srgbClr val="800000"/>
            </a:solidFill>
            <a:round/>
            <a:headEnd/>
            <a:tailEnd/>
          </a:ln>
          <a:effectLst/>
        </p:spPr>
        <p:txBody>
          <a:bodyPr/>
          <a:lstStyle/>
          <a:p>
            <a:endParaRPr lang="en-US"/>
          </a:p>
        </p:txBody>
      </p:sp>
      <p:sp>
        <p:nvSpPr>
          <p:cNvPr id="44153" name="Line 121"/>
          <p:cNvSpPr>
            <a:spLocks noChangeShapeType="1"/>
          </p:cNvSpPr>
          <p:nvPr/>
        </p:nvSpPr>
        <p:spPr bwMode="auto">
          <a:xfrm flipV="1">
            <a:off x="2286000" y="4038600"/>
            <a:ext cx="381000" cy="381000"/>
          </a:xfrm>
          <a:prstGeom prst="line">
            <a:avLst/>
          </a:prstGeom>
          <a:noFill/>
          <a:ln w="19050">
            <a:solidFill>
              <a:srgbClr val="009900"/>
            </a:solidFill>
            <a:round/>
            <a:headEnd/>
            <a:tailEnd type="triangle" w="med" len="med"/>
          </a:ln>
          <a:effectLst/>
        </p:spPr>
        <p:txBody>
          <a:bodyPr/>
          <a:lstStyle/>
          <a:p>
            <a:endParaRPr lang="en-US"/>
          </a:p>
        </p:txBody>
      </p:sp>
      <p:sp>
        <p:nvSpPr>
          <p:cNvPr id="44154" name="Line 122"/>
          <p:cNvSpPr>
            <a:spLocks noChangeShapeType="1"/>
          </p:cNvSpPr>
          <p:nvPr/>
        </p:nvSpPr>
        <p:spPr bwMode="auto">
          <a:xfrm flipV="1">
            <a:off x="3505200" y="3581400"/>
            <a:ext cx="381000" cy="381000"/>
          </a:xfrm>
          <a:prstGeom prst="line">
            <a:avLst/>
          </a:prstGeom>
          <a:noFill/>
          <a:ln w="19050">
            <a:solidFill>
              <a:srgbClr val="009900"/>
            </a:solidFill>
            <a:round/>
            <a:headEnd/>
            <a:tailEnd type="triangle" w="med" len="med"/>
          </a:ln>
          <a:effectLst/>
        </p:spPr>
        <p:txBody>
          <a:bodyPr/>
          <a:lstStyle/>
          <a:p>
            <a:endParaRPr lang="en-US"/>
          </a:p>
        </p:txBody>
      </p:sp>
      <p:sp>
        <p:nvSpPr>
          <p:cNvPr id="44155" name="Line 123"/>
          <p:cNvSpPr>
            <a:spLocks noChangeShapeType="1"/>
          </p:cNvSpPr>
          <p:nvPr/>
        </p:nvSpPr>
        <p:spPr bwMode="auto">
          <a:xfrm flipV="1">
            <a:off x="4114800" y="2971800"/>
            <a:ext cx="381000" cy="381000"/>
          </a:xfrm>
          <a:prstGeom prst="line">
            <a:avLst/>
          </a:prstGeom>
          <a:noFill/>
          <a:ln w="19050">
            <a:solidFill>
              <a:srgbClr val="009900"/>
            </a:solidFill>
            <a:round/>
            <a:headEnd/>
            <a:tailEnd type="triangle" w="med" len="med"/>
          </a:ln>
          <a:effectLst/>
        </p:spPr>
        <p:txBody>
          <a:bodyPr/>
          <a:lstStyle/>
          <a:p>
            <a:endParaRPr lang="en-US"/>
          </a:p>
        </p:txBody>
      </p:sp>
      <p:sp>
        <p:nvSpPr>
          <p:cNvPr id="44156" name="Line 124"/>
          <p:cNvSpPr>
            <a:spLocks noChangeShapeType="1"/>
          </p:cNvSpPr>
          <p:nvPr/>
        </p:nvSpPr>
        <p:spPr bwMode="auto">
          <a:xfrm flipV="1">
            <a:off x="5257800" y="2362200"/>
            <a:ext cx="381000" cy="381000"/>
          </a:xfrm>
          <a:prstGeom prst="line">
            <a:avLst/>
          </a:prstGeom>
          <a:noFill/>
          <a:ln w="19050">
            <a:solidFill>
              <a:srgbClr val="009900"/>
            </a:solidFill>
            <a:round/>
            <a:headEnd/>
            <a:tailEnd type="triangle" w="med" len="med"/>
          </a:ln>
          <a:effectLst/>
        </p:spPr>
        <p:txBody>
          <a:bodyPr/>
          <a:lstStyle/>
          <a:p>
            <a:endParaRPr lang="en-US"/>
          </a:p>
        </p:txBody>
      </p:sp>
      <p:sp>
        <p:nvSpPr>
          <p:cNvPr id="44157" name="Freeform 125"/>
          <p:cNvSpPr>
            <a:spLocks/>
          </p:cNvSpPr>
          <p:nvPr/>
        </p:nvSpPr>
        <p:spPr bwMode="auto">
          <a:xfrm>
            <a:off x="2139950" y="1655763"/>
            <a:ext cx="3563938" cy="2624137"/>
          </a:xfrm>
          <a:custGeom>
            <a:avLst/>
            <a:gdLst/>
            <a:ahLst/>
            <a:cxnLst>
              <a:cxn ang="0">
                <a:pos x="2194" y="0"/>
              </a:cxn>
              <a:cxn ang="0">
                <a:pos x="2166" y="351"/>
              </a:cxn>
              <a:cxn ang="0">
                <a:pos x="2125" y="455"/>
              </a:cxn>
              <a:cxn ang="0">
                <a:pos x="2091" y="478"/>
              </a:cxn>
              <a:cxn ang="0">
                <a:pos x="2027" y="535"/>
              </a:cxn>
              <a:cxn ang="0">
                <a:pos x="1964" y="593"/>
              </a:cxn>
              <a:cxn ang="0">
                <a:pos x="1906" y="650"/>
              </a:cxn>
              <a:cxn ang="0">
                <a:pos x="1901" y="668"/>
              </a:cxn>
              <a:cxn ang="0">
                <a:pos x="1860" y="725"/>
              </a:cxn>
              <a:cxn ang="0">
                <a:pos x="1463" y="725"/>
              </a:cxn>
              <a:cxn ang="0">
                <a:pos x="1484" y="733"/>
              </a:cxn>
              <a:cxn ang="0">
                <a:pos x="1469" y="725"/>
              </a:cxn>
              <a:cxn ang="0">
                <a:pos x="1411" y="771"/>
              </a:cxn>
              <a:cxn ang="0">
                <a:pos x="1284" y="898"/>
              </a:cxn>
              <a:cxn ang="0">
                <a:pos x="1232" y="973"/>
              </a:cxn>
              <a:cxn ang="0">
                <a:pos x="1169" y="1065"/>
              </a:cxn>
              <a:cxn ang="0">
                <a:pos x="1129" y="1117"/>
              </a:cxn>
              <a:cxn ang="0">
                <a:pos x="1088" y="1146"/>
              </a:cxn>
              <a:cxn ang="0">
                <a:pos x="1048" y="1192"/>
              </a:cxn>
              <a:cxn ang="0">
                <a:pos x="1014" y="1226"/>
              </a:cxn>
              <a:cxn ang="0">
                <a:pos x="991" y="1261"/>
              </a:cxn>
              <a:cxn ang="0">
                <a:pos x="921" y="1319"/>
              </a:cxn>
              <a:cxn ang="0">
                <a:pos x="893" y="1347"/>
              </a:cxn>
              <a:cxn ang="0">
                <a:pos x="881" y="1365"/>
              </a:cxn>
              <a:cxn ang="0">
                <a:pos x="288" y="1388"/>
              </a:cxn>
              <a:cxn ang="0">
                <a:pos x="184" y="1463"/>
              </a:cxn>
              <a:cxn ang="0">
                <a:pos x="75" y="1578"/>
              </a:cxn>
              <a:cxn ang="0">
                <a:pos x="29" y="1612"/>
              </a:cxn>
              <a:cxn ang="0">
                <a:pos x="0" y="1653"/>
              </a:cxn>
            </a:cxnLst>
            <a:rect l="0" t="0" r="r" b="b"/>
            <a:pathLst>
              <a:path w="2245" h="1653">
                <a:moveTo>
                  <a:pt x="2194" y="0"/>
                </a:moveTo>
                <a:cubicBezTo>
                  <a:pt x="2192" y="117"/>
                  <a:pt x="2245" y="264"/>
                  <a:pt x="2166" y="351"/>
                </a:cubicBezTo>
                <a:cubicBezTo>
                  <a:pt x="2161" y="375"/>
                  <a:pt x="2143" y="437"/>
                  <a:pt x="2125" y="455"/>
                </a:cubicBezTo>
                <a:cubicBezTo>
                  <a:pt x="2115" y="465"/>
                  <a:pt x="2091" y="478"/>
                  <a:pt x="2091" y="478"/>
                </a:cubicBezTo>
                <a:cubicBezTo>
                  <a:pt x="2073" y="503"/>
                  <a:pt x="2053" y="519"/>
                  <a:pt x="2027" y="535"/>
                </a:cubicBezTo>
                <a:cubicBezTo>
                  <a:pt x="2012" y="559"/>
                  <a:pt x="1987" y="577"/>
                  <a:pt x="1964" y="593"/>
                </a:cubicBezTo>
                <a:cubicBezTo>
                  <a:pt x="1949" y="614"/>
                  <a:pt x="1928" y="637"/>
                  <a:pt x="1906" y="650"/>
                </a:cubicBezTo>
                <a:cubicBezTo>
                  <a:pt x="1904" y="656"/>
                  <a:pt x="1904" y="663"/>
                  <a:pt x="1901" y="668"/>
                </a:cubicBezTo>
                <a:cubicBezTo>
                  <a:pt x="1900" y="670"/>
                  <a:pt x="1866" y="725"/>
                  <a:pt x="1860" y="725"/>
                </a:cubicBezTo>
                <a:cubicBezTo>
                  <a:pt x="1728" y="725"/>
                  <a:pt x="1595" y="725"/>
                  <a:pt x="1463" y="725"/>
                </a:cubicBezTo>
                <a:cubicBezTo>
                  <a:pt x="1470" y="728"/>
                  <a:pt x="1477" y="733"/>
                  <a:pt x="1484" y="733"/>
                </a:cubicBezTo>
                <a:cubicBezTo>
                  <a:pt x="1490" y="733"/>
                  <a:pt x="1474" y="724"/>
                  <a:pt x="1469" y="725"/>
                </a:cubicBezTo>
                <a:cubicBezTo>
                  <a:pt x="1455" y="729"/>
                  <a:pt x="1423" y="760"/>
                  <a:pt x="1411" y="771"/>
                </a:cubicBezTo>
                <a:cubicBezTo>
                  <a:pt x="1367" y="812"/>
                  <a:pt x="1328" y="857"/>
                  <a:pt x="1284" y="898"/>
                </a:cubicBezTo>
                <a:cubicBezTo>
                  <a:pt x="1270" y="927"/>
                  <a:pt x="1248" y="946"/>
                  <a:pt x="1232" y="973"/>
                </a:cubicBezTo>
                <a:cubicBezTo>
                  <a:pt x="1214" y="1005"/>
                  <a:pt x="1195" y="1039"/>
                  <a:pt x="1169" y="1065"/>
                </a:cubicBezTo>
                <a:cubicBezTo>
                  <a:pt x="1142" y="1092"/>
                  <a:pt x="1156" y="1075"/>
                  <a:pt x="1129" y="1117"/>
                </a:cubicBezTo>
                <a:cubicBezTo>
                  <a:pt x="1120" y="1131"/>
                  <a:pt x="1088" y="1146"/>
                  <a:pt x="1088" y="1146"/>
                </a:cubicBezTo>
                <a:cubicBezTo>
                  <a:pt x="1061" y="1186"/>
                  <a:pt x="1076" y="1172"/>
                  <a:pt x="1048" y="1192"/>
                </a:cubicBezTo>
                <a:cubicBezTo>
                  <a:pt x="1013" y="1246"/>
                  <a:pt x="1069" y="1164"/>
                  <a:pt x="1014" y="1226"/>
                </a:cubicBezTo>
                <a:cubicBezTo>
                  <a:pt x="1005" y="1236"/>
                  <a:pt x="1003" y="1253"/>
                  <a:pt x="991" y="1261"/>
                </a:cubicBezTo>
                <a:cubicBezTo>
                  <a:pt x="965" y="1278"/>
                  <a:pt x="947" y="1302"/>
                  <a:pt x="921" y="1319"/>
                </a:cubicBezTo>
                <a:cubicBezTo>
                  <a:pt x="892" y="1364"/>
                  <a:pt x="930" y="1310"/>
                  <a:pt x="893" y="1347"/>
                </a:cubicBezTo>
                <a:cubicBezTo>
                  <a:pt x="888" y="1352"/>
                  <a:pt x="881" y="1365"/>
                  <a:pt x="881" y="1365"/>
                </a:cubicBezTo>
                <a:cubicBezTo>
                  <a:pt x="687" y="1422"/>
                  <a:pt x="495" y="1388"/>
                  <a:pt x="288" y="1388"/>
                </a:cubicBezTo>
                <a:cubicBezTo>
                  <a:pt x="253" y="1411"/>
                  <a:pt x="214" y="1433"/>
                  <a:pt x="184" y="1463"/>
                </a:cubicBezTo>
                <a:cubicBezTo>
                  <a:pt x="146" y="1501"/>
                  <a:pt x="120" y="1546"/>
                  <a:pt x="75" y="1578"/>
                </a:cubicBezTo>
                <a:cubicBezTo>
                  <a:pt x="61" y="1598"/>
                  <a:pt x="49" y="1599"/>
                  <a:pt x="29" y="1612"/>
                </a:cubicBezTo>
                <a:cubicBezTo>
                  <a:pt x="22" y="1623"/>
                  <a:pt x="0" y="1641"/>
                  <a:pt x="0" y="1653"/>
                </a:cubicBezTo>
              </a:path>
            </a:pathLst>
          </a:custGeom>
          <a:noFill/>
          <a:ln w="38100" cap="flat" cmpd="sng">
            <a:solidFill>
              <a:srgbClr val="009900"/>
            </a:solidFill>
            <a:prstDash val="sysDot"/>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 name="Date Placeholder 2"/>
          <p:cNvSpPr>
            <a:spLocks noGrp="1"/>
          </p:cNvSpPr>
          <p:nvPr>
            <p:ph type="dt" sz="half" idx="10"/>
          </p:nvPr>
        </p:nvSpPr>
        <p:spPr/>
        <p:txBody>
          <a:bodyPr/>
          <a:lstStyle/>
          <a:p>
            <a:fld id="{3260AD5D-BA7D-4112-AFC8-B9D18CB2EF99}" type="datetime1">
              <a:rPr lang="en-US" smtClean="0"/>
              <a:t>9/22/2009</a:t>
            </a:fld>
            <a:endParaRPr lang="en-US"/>
          </a:p>
        </p:txBody>
      </p:sp>
      <p:sp>
        <p:nvSpPr>
          <p:cNvPr id="669" name="Footer Placeholder 3"/>
          <p:cNvSpPr>
            <a:spLocks noGrp="1"/>
          </p:cNvSpPr>
          <p:nvPr>
            <p:ph type="ftr" sz="quarter" idx="11"/>
          </p:nvPr>
        </p:nvSpPr>
        <p:spPr/>
        <p:txBody>
          <a:bodyPr/>
          <a:lstStyle/>
          <a:p>
            <a:r>
              <a:rPr lang="en-US" smtClean="0"/>
              <a:t>CSE 5311 Fall 2009 M Kumar</a:t>
            </a:r>
            <a:endParaRPr lang="en-US"/>
          </a:p>
        </p:txBody>
      </p:sp>
      <p:sp>
        <p:nvSpPr>
          <p:cNvPr id="670" name="Slide Number Placeholder 4"/>
          <p:cNvSpPr>
            <a:spLocks noGrp="1"/>
          </p:cNvSpPr>
          <p:nvPr>
            <p:ph type="sldNum" sz="quarter" idx="12"/>
          </p:nvPr>
        </p:nvSpPr>
        <p:spPr/>
        <p:txBody>
          <a:bodyPr/>
          <a:lstStyle/>
          <a:p>
            <a:fld id="{7EF39A42-2E3D-4237-A4B9-8C28065EDCEB}" type="slidenum">
              <a:rPr lang="en-US"/>
              <a:pPr/>
              <a:t>11</a:t>
            </a:fld>
            <a:endParaRPr lang="en-US"/>
          </a:p>
        </p:txBody>
      </p:sp>
      <p:sp>
        <p:nvSpPr>
          <p:cNvPr id="45058" name="Text Box 2"/>
          <p:cNvSpPr txBox="1">
            <a:spLocks noChangeArrowheads="1"/>
          </p:cNvSpPr>
          <p:nvPr/>
        </p:nvSpPr>
        <p:spPr bwMode="auto">
          <a:xfrm>
            <a:off x="304800" y="457200"/>
            <a:ext cx="8534400" cy="822325"/>
          </a:xfrm>
          <a:prstGeom prst="rect">
            <a:avLst/>
          </a:prstGeom>
          <a:noFill/>
          <a:ln w="9525">
            <a:noFill/>
            <a:miter lim="800000"/>
            <a:headEnd/>
            <a:tailEnd/>
          </a:ln>
          <a:effectLst/>
        </p:spPr>
        <p:txBody>
          <a:bodyPr>
            <a:spAutoFit/>
          </a:bodyPr>
          <a:lstStyle/>
          <a:p>
            <a:pPr algn="just" eaLnBrk="0" hangingPunct="0"/>
            <a:r>
              <a:rPr lang="en-AU" sz="2400" b="1"/>
              <a:t>Consider another example</a:t>
            </a:r>
          </a:p>
          <a:p>
            <a:pPr algn="just" eaLnBrk="0" hangingPunct="0"/>
            <a:r>
              <a:rPr lang="en-AU" sz="2000" b="1"/>
              <a:t>abaacbacab and bacabbcaba	LCS : </a:t>
            </a:r>
            <a:r>
              <a:rPr lang="en-AU" sz="2400" b="1"/>
              <a:t>bacacab</a:t>
            </a:r>
            <a:endParaRPr lang="en-US" sz="2400">
              <a:latin typeface="Times New Roman" pitchFamily="18" charset="0"/>
            </a:endParaRPr>
          </a:p>
        </p:txBody>
      </p:sp>
      <p:sp>
        <p:nvSpPr>
          <p:cNvPr id="45059" name="Rectangle 3"/>
          <p:cNvSpPr>
            <a:spLocks noChangeArrowheads="1"/>
          </p:cNvSpPr>
          <p:nvPr/>
        </p:nvSpPr>
        <p:spPr bwMode="auto">
          <a:xfrm>
            <a:off x="0" y="1603375"/>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060" name="Rectangle 4"/>
          <p:cNvSpPr>
            <a:spLocks noChangeArrowheads="1"/>
          </p:cNvSpPr>
          <p:nvPr/>
        </p:nvSpPr>
        <p:spPr bwMode="auto">
          <a:xfrm>
            <a:off x="0" y="1603375"/>
            <a:ext cx="7938" cy="7938"/>
          </a:xfrm>
          <a:prstGeom prst="rect">
            <a:avLst/>
          </a:prstGeom>
          <a:solidFill>
            <a:srgbClr val="000000"/>
          </a:solidFill>
          <a:ln w="9525">
            <a:solidFill>
              <a:schemeClr val="bg1"/>
            </a:solidFill>
            <a:miter lim="800000"/>
            <a:headEnd/>
            <a:tailEnd/>
          </a:ln>
        </p:spPr>
        <p:txBody>
          <a:bodyPr/>
          <a:lstStyle/>
          <a:p>
            <a:endParaRPr lang="en-US"/>
          </a:p>
        </p:txBody>
      </p:sp>
      <p:sp>
        <p:nvSpPr>
          <p:cNvPr id="45061" name="Rectangle 5"/>
          <p:cNvSpPr>
            <a:spLocks noChangeArrowheads="1"/>
          </p:cNvSpPr>
          <p:nvPr/>
        </p:nvSpPr>
        <p:spPr bwMode="auto">
          <a:xfrm>
            <a:off x="7938" y="1603375"/>
            <a:ext cx="722312" cy="7938"/>
          </a:xfrm>
          <a:prstGeom prst="rect">
            <a:avLst/>
          </a:prstGeom>
          <a:solidFill>
            <a:srgbClr val="000000"/>
          </a:solidFill>
          <a:ln w="9525">
            <a:solidFill>
              <a:schemeClr val="bg1"/>
            </a:solidFill>
            <a:miter lim="800000"/>
            <a:headEnd/>
            <a:tailEnd/>
          </a:ln>
        </p:spPr>
        <p:txBody>
          <a:bodyPr/>
          <a:lstStyle/>
          <a:p>
            <a:endParaRPr lang="en-US"/>
          </a:p>
        </p:txBody>
      </p:sp>
      <p:sp>
        <p:nvSpPr>
          <p:cNvPr id="45062" name="Rectangle 6"/>
          <p:cNvSpPr>
            <a:spLocks noChangeArrowheads="1"/>
          </p:cNvSpPr>
          <p:nvPr/>
        </p:nvSpPr>
        <p:spPr bwMode="auto">
          <a:xfrm>
            <a:off x="730250" y="1603375"/>
            <a:ext cx="9525" cy="7938"/>
          </a:xfrm>
          <a:prstGeom prst="rect">
            <a:avLst/>
          </a:prstGeom>
          <a:solidFill>
            <a:srgbClr val="000000"/>
          </a:solidFill>
          <a:ln w="9525">
            <a:solidFill>
              <a:schemeClr val="bg1"/>
            </a:solidFill>
            <a:miter lim="800000"/>
            <a:headEnd/>
            <a:tailEnd/>
          </a:ln>
        </p:spPr>
        <p:txBody>
          <a:bodyPr/>
          <a:lstStyle/>
          <a:p>
            <a:endParaRPr lang="en-US"/>
          </a:p>
        </p:txBody>
      </p:sp>
      <p:sp>
        <p:nvSpPr>
          <p:cNvPr id="45063" name="Rectangle 7"/>
          <p:cNvSpPr>
            <a:spLocks noChangeArrowheads="1"/>
          </p:cNvSpPr>
          <p:nvPr/>
        </p:nvSpPr>
        <p:spPr bwMode="auto">
          <a:xfrm>
            <a:off x="739775" y="1603375"/>
            <a:ext cx="717550" cy="7938"/>
          </a:xfrm>
          <a:prstGeom prst="rect">
            <a:avLst/>
          </a:prstGeom>
          <a:solidFill>
            <a:srgbClr val="000000"/>
          </a:solidFill>
          <a:ln w="9525">
            <a:solidFill>
              <a:schemeClr val="bg1"/>
            </a:solidFill>
            <a:miter lim="800000"/>
            <a:headEnd/>
            <a:tailEnd/>
          </a:ln>
        </p:spPr>
        <p:txBody>
          <a:bodyPr/>
          <a:lstStyle/>
          <a:p>
            <a:endParaRPr lang="en-US"/>
          </a:p>
        </p:txBody>
      </p:sp>
      <p:sp>
        <p:nvSpPr>
          <p:cNvPr id="45064" name="Rectangle 8"/>
          <p:cNvSpPr>
            <a:spLocks noChangeArrowheads="1"/>
          </p:cNvSpPr>
          <p:nvPr/>
        </p:nvSpPr>
        <p:spPr bwMode="auto">
          <a:xfrm>
            <a:off x="1457325" y="1611313"/>
            <a:ext cx="7938" cy="4762"/>
          </a:xfrm>
          <a:prstGeom prst="rect">
            <a:avLst/>
          </a:prstGeom>
          <a:solidFill>
            <a:srgbClr val="000000"/>
          </a:solidFill>
          <a:ln w="9525">
            <a:noFill/>
            <a:miter lim="800000"/>
            <a:headEnd/>
            <a:tailEnd/>
          </a:ln>
        </p:spPr>
        <p:txBody>
          <a:bodyPr/>
          <a:lstStyle/>
          <a:p>
            <a:endParaRPr lang="en-US"/>
          </a:p>
        </p:txBody>
      </p:sp>
      <p:sp>
        <p:nvSpPr>
          <p:cNvPr id="45065" name="Rectangle 9"/>
          <p:cNvSpPr>
            <a:spLocks noChangeArrowheads="1"/>
          </p:cNvSpPr>
          <p:nvPr/>
        </p:nvSpPr>
        <p:spPr bwMode="auto">
          <a:xfrm>
            <a:off x="1457325" y="1603375"/>
            <a:ext cx="7938" cy="7938"/>
          </a:xfrm>
          <a:prstGeom prst="rect">
            <a:avLst/>
          </a:prstGeom>
          <a:solidFill>
            <a:srgbClr val="000000"/>
          </a:solidFill>
          <a:ln w="9525">
            <a:solidFill>
              <a:schemeClr val="bg1"/>
            </a:solidFill>
            <a:miter lim="800000"/>
            <a:headEnd/>
            <a:tailEnd/>
          </a:ln>
        </p:spPr>
        <p:txBody>
          <a:bodyPr/>
          <a:lstStyle/>
          <a:p>
            <a:endParaRPr lang="en-US"/>
          </a:p>
        </p:txBody>
      </p:sp>
      <p:sp>
        <p:nvSpPr>
          <p:cNvPr id="45066" name="Rectangle 10"/>
          <p:cNvSpPr>
            <a:spLocks noChangeArrowheads="1"/>
          </p:cNvSpPr>
          <p:nvPr/>
        </p:nvSpPr>
        <p:spPr bwMode="auto">
          <a:xfrm>
            <a:off x="1465263" y="1603375"/>
            <a:ext cx="723900" cy="7938"/>
          </a:xfrm>
          <a:prstGeom prst="rect">
            <a:avLst/>
          </a:prstGeom>
          <a:solidFill>
            <a:srgbClr val="000000"/>
          </a:solidFill>
          <a:ln w="9525">
            <a:solidFill>
              <a:schemeClr val="bg1"/>
            </a:solidFill>
            <a:miter lim="800000"/>
            <a:headEnd/>
            <a:tailEnd/>
          </a:ln>
        </p:spPr>
        <p:txBody>
          <a:bodyPr/>
          <a:lstStyle/>
          <a:p>
            <a:endParaRPr lang="en-US"/>
          </a:p>
        </p:txBody>
      </p:sp>
      <p:sp>
        <p:nvSpPr>
          <p:cNvPr id="45067" name="Rectangle 11"/>
          <p:cNvSpPr>
            <a:spLocks noChangeArrowheads="1"/>
          </p:cNvSpPr>
          <p:nvPr/>
        </p:nvSpPr>
        <p:spPr bwMode="auto">
          <a:xfrm>
            <a:off x="2189163" y="1611313"/>
            <a:ext cx="7937" cy="4762"/>
          </a:xfrm>
          <a:prstGeom prst="rect">
            <a:avLst/>
          </a:prstGeom>
          <a:solidFill>
            <a:srgbClr val="000000"/>
          </a:solidFill>
          <a:ln w="9525">
            <a:noFill/>
            <a:miter lim="800000"/>
            <a:headEnd/>
            <a:tailEnd/>
          </a:ln>
        </p:spPr>
        <p:txBody>
          <a:bodyPr/>
          <a:lstStyle/>
          <a:p>
            <a:endParaRPr lang="en-US"/>
          </a:p>
        </p:txBody>
      </p:sp>
      <p:sp>
        <p:nvSpPr>
          <p:cNvPr id="45068" name="Rectangle 12"/>
          <p:cNvSpPr>
            <a:spLocks noChangeArrowheads="1"/>
          </p:cNvSpPr>
          <p:nvPr/>
        </p:nvSpPr>
        <p:spPr bwMode="auto">
          <a:xfrm>
            <a:off x="2189163" y="1603375"/>
            <a:ext cx="7937" cy="7938"/>
          </a:xfrm>
          <a:prstGeom prst="rect">
            <a:avLst/>
          </a:prstGeom>
          <a:solidFill>
            <a:srgbClr val="000000"/>
          </a:solidFill>
          <a:ln w="9525">
            <a:noFill/>
            <a:miter lim="800000"/>
            <a:headEnd/>
            <a:tailEnd/>
          </a:ln>
        </p:spPr>
        <p:txBody>
          <a:bodyPr/>
          <a:lstStyle/>
          <a:p>
            <a:endParaRPr lang="en-US"/>
          </a:p>
        </p:txBody>
      </p:sp>
      <p:sp>
        <p:nvSpPr>
          <p:cNvPr id="45069" name="Rectangle 13"/>
          <p:cNvSpPr>
            <a:spLocks noChangeArrowheads="1"/>
          </p:cNvSpPr>
          <p:nvPr/>
        </p:nvSpPr>
        <p:spPr bwMode="auto">
          <a:xfrm>
            <a:off x="2197100" y="1603375"/>
            <a:ext cx="717550" cy="7938"/>
          </a:xfrm>
          <a:prstGeom prst="rect">
            <a:avLst/>
          </a:prstGeom>
          <a:solidFill>
            <a:srgbClr val="000000"/>
          </a:solidFill>
          <a:ln w="9525">
            <a:solidFill>
              <a:schemeClr val="bg1"/>
            </a:solidFill>
            <a:miter lim="800000"/>
            <a:headEnd/>
            <a:tailEnd/>
          </a:ln>
        </p:spPr>
        <p:txBody>
          <a:bodyPr/>
          <a:lstStyle/>
          <a:p>
            <a:endParaRPr lang="en-US"/>
          </a:p>
        </p:txBody>
      </p:sp>
      <p:sp>
        <p:nvSpPr>
          <p:cNvPr id="45070" name="Rectangle 14"/>
          <p:cNvSpPr>
            <a:spLocks noChangeArrowheads="1"/>
          </p:cNvSpPr>
          <p:nvPr/>
        </p:nvSpPr>
        <p:spPr bwMode="auto">
          <a:xfrm>
            <a:off x="2914650" y="1611313"/>
            <a:ext cx="9525" cy="4762"/>
          </a:xfrm>
          <a:prstGeom prst="rect">
            <a:avLst/>
          </a:prstGeom>
          <a:solidFill>
            <a:srgbClr val="000000"/>
          </a:solidFill>
          <a:ln w="9525">
            <a:noFill/>
            <a:miter lim="800000"/>
            <a:headEnd/>
            <a:tailEnd/>
          </a:ln>
        </p:spPr>
        <p:txBody>
          <a:bodyPr/>
          <a:lstStyle/>
          <a:p>
            <a:endParaRPr lang="en-US"/>
          </a:p>
        </p:txBody>
      </p:sp>
      <p:sp>
        <p:nvSpPr>
          <p:cNvPr id="45071" name="Rectangle 15"/>
          <p:cNvSpPr>
            <a:spLocks noChangeArrowheads="1"/>
          </p:cNvSpPr>
          <p:nvPr/>
        </p:nvSpPr>
        <p:spPr bwMode="auto">
          <a:xfrm>
            <a:off x="2914650" y="1603375"/>
            <a:ext cx="9525" cy="7938"/>
          </a:xfrm>
          <a:prstGeom prst="rect">
            <a:avLst/>
          </a:prstGeom>
          <a:solidFill>
            <a:srgbClr val="000000"/>
          </a:solidFill>
          <a:ln w="9525">
            <a:noFill/>
            <a:miter lim="800000"/>
            <a:headEnd/>
            <a:tailEnd/>
          </a:ln>
        </p:spPr>
        <p:txBody>
          <a:bodyPr/>
          <a:lstStyle/>
          <a:p>
            <a:endParaRPr lang="en-US"/>
          </a:p>
        </p:txBody>
      </p:sp>
      <p:sp>
        <p:nvSpPr>
          <p:cNvPr id="45072" name="Rectangle 16"/>
          <p:cNvSpPr>
            <a:spLocks noChangeArrowheads="1"/>
          </p:cNvSpPr>
          <p:nvPr/>
        </p:nvSpPr>
        <p:spPr bwMode="auto">
          <a:xfrm>
            <a:off x="2924175" y="1603375"/>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073" name="Rectangle 17"/>
          <p:cNvSpPr>
            <a:spLocks noChangeArrowheads="1"/>
          </p:cNvSpPr>
          <p:nvPr/>
        </p:nvSpPr>
        <p:spPr bwMode="auto">
          <a:xfrm>
            <a:off x="3646488" y="1611313"/>
            <a:ext cx="7937" cy="4762"/>
          </a:xfrm>
          <a:prstGeom prst="rect">
            <a:avLst/>
          </a:prstGeom>
          <a:solidFill>
            <a:srgbClr val="000000"/>
          </a:solidFill>
          <a:ln w="9525">
            <a:noFill/>
            <a:miter lim="800000"/>
            <a:headEnd/>
            <a:tailEnd/>
          </a:ln>
        </p:spPr>
        <p:txBody>
          <a:bodyPr/>
          <a:lstStyle/>
          <a:p>
            <a:endParaRPr lang="en-US"/>
          </a:p>
        </p:txBody>
      </p:sp>
      <p:sp>
        <p:nvSpPr>
          <p:cNvPr id="45074" name="Rectangle 18"/>
          <p:cNvSpPr>
            <a:spLocks noChangeArrowheads="1"/>
          </p:cNvSpPr>
          <p:nvPr/>
        </p:nvSpPr>
        <p:spPr bwMode="auto">
          <a:xfrm>
            <a:off x="3646488" y="1603375"/>
            <a:ext cx="7937" cy="7938"/>
          </a:xfrm>
          <a:prstGeom prst="rect">
            <a:avLst/>
          </a:prstGeom>
          <a:solidFill>
            <a:srgbClr val="000000"/>
          </a:solidFill>
          <a:ln w="9525">
            <a:solidFill>
              <a:schemeClr val="bg1"/>
            </a:solidFill>
            <a:miter lim="800000"/>
            <a:headEnd/>
            <a:tailEnd/>
          </a:ln>
        </p:spPr>
        <p:txBody>
          <a:bodyPr/>
          <a:lstStyle/>
          <a:p>
            <a:endParaRPr lang="en-US"/>
          </a:p>
        </p:txBody>
      </p:sp>
      <p:sp>
        <p:nvSpPr>
          <p:cNvPr id="45075" name="Rectangle 19"/>
          <p:cNvSpPr>
            <a:spLocks noChangeArrowheads="1"/>
          </p:cNvSpPr>
          <p:nvPr/>
        </p:nvSpPr>
        <p:spPr bwMode="auto">
          <a:xfrm>
            <a:off x="3654425" y="1603375"/>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076" name="Rectangle 20"/>
          <p:cNvSpPr>
            <a:spLocks noChangeArrowheads="1"/>
          </p:cNvSpPr>
          <p:nvPr/>
        </p:nvSpPr>
        <p:spPr bwMode="auto">
          <a:xfrm>
            <a:off x="4373563" y="1611313"/>
            <a:ext cx="7937" cy="4762"/>
          </a:xfrm>
          <a:prstGeom prst="rect">
            <a:avLst/>
          </a:prstGeom>
          <a:solidFill>
            <a:srgbClr val="000000"/>
          </a:solidFill>
          <a:ln w="9525">
            <a:noFill/>
            <a:miter lim="800000"/>
            <a:headEnd/>
            <a:tailEnd/>
          </a:ln>
        </p:spPr>
        <p:txBody>
          <a:bodyPr/>
          <a:lstStyle/>
          <a:p>
            <a:endParaRPr lang="en-US"/>
          </a:p>
        </p:txBody>
      </p:sp>
      <p:sp>
        <p:nvSpPr>
          <p:cNvPr id="45077" name="Rectangle 21"/>
          <p:cNvSpPr>
            <a:spLocks noChangeArrowheads="1"/>
          </p:cNvSpPr>
          <p:nvPr/>
        </p:nvSpPr>
        <p:spPr bwMode="auto">
          <a:xfrm>
            <a:off x="4373563" y="1603375"/>
            <a:ext cx="7937" cy="7938"/>
          </a:xfrm>
          <a:prstGeom prst="rect">
            <a:avLst/>
          </a:prstGeom>
          <a:solidFill>
            <a:srgbClr val="000000"/>
          </a:solidFill>
          <a:ln w="9525">
            <a:solidFill>
              <a:schemeClr val="bg1"/>
            </a:solidFill>
            <a:miter lim="800000"/>
            <a:headEnd/>
            <a:tailEnd/>
          </a:ln>
        </p:spPr>
        <p:txBody>
          <a:bodyPr/>
          <a:lstStyle/>
          <a:p>
            <a:endParaRPr lang="en-US"/>
          </a:p>
        </p:txBody>
      </p:sp>
      <p:sp>
        <p:nvSpPr>
          <p:cNvPr id="45078" name="Rectangle 22"/>
          <p:cNvSpPr>
            <a:spLocks noChangeArrowheads="1"/>
          </p:cNvSpPr>
          <p:nvPr/>
        </p:nvSpPr>
        <p:spPr bwMode="auto">
          <a:xfrm>
            <a:off x="4381500" y="1603375"/>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079" name="Rectangle 23"/>
          <p:cNvSpPr>
            <a:spLocks noChangeArrowheads="1"/>
          </p:cNvSpPr>
          <p:nvPr/>
        </p:nvSpPr>
        <p:spPr bwMode="auto">
          <a:xfrm>
            <a:off x="5103813" y="1611313"/>
            <a:ext cx="7937" cy="4762"/>
          </a:xfrm>
          <a:prstGeom prst="rect">
            <a:avLst/>
          </a:prstGeom>
          <a:solidFill>
            <a:srgbClr val="000000"/>
          </a:solidFill>
          <a:ln w="9525">
            <a:noFill/>
            <a:miter lim="800000"/>
            <a:headEnd/>
            <a:tailEnd/>
          </a:ln>
        </p:spPr>
        <p:txBody>
          <a:bodyPr/>
          <a:lstStyle/>
          <a:p>
            <a:endParaRPr lang="en-US"/>
          </a:p>
        </p:txBody>
      </p:sp>
      <p:sp>
        <p:nvSpPr>
          <p:cNvPr id="45080" name="Rectangle 24"/>
          <p:cNvSpPr>
            <a:spLocks noChangeArrowheads="1"/>
          </p:cNvSpPr>
          <p:nvPr/>
        </p:nvSpPr>
        <p:spPr bwMode="auto">
          <a:xfrm>
            <a:off x="5103813" y="1603375"/>
            <a:ext cx="7937" cy="7938"/>
          </a:xfrm>
          <a:prstGeom prst="rect">
            <a:avLst/>
          </a:prstGeom>
          <a:solidFill>
            <a:srgbClr val="000000"/>
          </a:solidFill>
          <a:ln w="9525">
            <a:solidFill>
              <a:schemeClr val="bg1"/>
            </a:solidFill>
            <a:miter lim="800000"/>
            <a:headEnd/>
            <a:tailEnd/>
          </a:ln>
        </p:spPr>
        <p:txBody>
          <a:bodyPr/>
          <a:lstStyle/>
          <a:p>
            <a:endParaRPr lang="en-US"/>
          </a:p>
        </p:txBody>
      </p:sp>
      <p:sp>
        <p:nvSpPr>
          <p:cNvPr id="45081" name="Rectangle 25"/>
          <p:cNvSpPr>
            <a:spLocks noChangeArrowheads="1"/>
          </p:cNvSpPr>
          <p:nvPr/>
        </p:nvSpPr>
        <p:spPr bwMode="auto">
          <a:xfrm>
            <a:off x="5111750" y="1603375"/>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082" name="Rectangle 26"/>
          <p:cNvSpPr>
            <a:spLocks noChangeArrowheads="1"/>
          </p:cNvSpPr>
          <p:nvPr/>
        </p:nvSpPr>
        <p:spPr bwMode="auto">
          <a:xfrm>
            <a:off x="5830888" y="1611313"/>
            <a:ext cx="7937" cy="4762"/>
          </a:xfrm>
          <a:prstGeom prst="rect">
            <a:avLst/>
          </a:prstGeom>
          <a:solidFill>
            <a:srgbClr val="000000"/>
          </a:solidFill>
          <a:ln w="9525">
            <a:noFill/>
            <a:miter lim="800000"/>
            <a:headEnd/>
            <a:tailEnd/>
          </a:ln>
        </p:spPr>
        <p:txBody>
          <a:bodyPr/>
          <a:lstStyle/>
          <a:p>
            <a:endParaRPr lang="en-US"/>
          </a:p>
        </p:txBody>
      </p:sp>
      <p:sp>
        <p:nvSpPr>
          <p:cNvPr id="45083" name="Rectangle 27"/>
          <p:cNvSpPr>
            <a:spLocks noChangeArrowheads="1"/>
          </p:cNvSpPr>
          <p:nvPr/>
        </p:nvSpPr>
        <p:spPr bwMode="auto">
          <a:xfrm>
            <a:off x="5830888" y="1603375"/>
            <a:ext cx="7937" cy="7938"/>
          </a:xfrm>
          <a:prstGeom prst="rect">
            <a:avLst/>
          </a:prstGeom>
          <a:solidFill>
            <a:srgbClr val="000000"/>
          </a:solidFill>
          <a:ln w="9525">
            <a:solidFill>
              <a:schemeClr val="bg1"/>
            </a:solidFill>
            <a:miter lim="800000"/>
            <a:headEnd/>
            <a:tailEnd/>
          </a:ln>
        </p:spPr>
        <p:txBody>
          <a:bodyPr/>
          <a:lstStyle/>
          <a:p>
            <a:endParaRPr lang="en-US"/>
          </a:p>
        </p:txBody>
      </p:sp>
      <p:sp>
        <p:nvSpPr>
          <p:cNvPr id="45084" name="Rectangle 28"/>
          <p:cNvSpPr>
            <a:spLocks noChangeArrowheads="1"/>
          </p:cNvSpPr>
          <p:nvPr/>
        </p:nvSpPr>
        <p:spPr bwMode="auto">
          <a:xfrm>
            <a:off x="5838825" y="1603375"/>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085" name="Rectangle 29"/>
          <p:cNvSpPr>
            <a:spLocks noChangeArrowheads="1"/>
          </p:cNvSpPr>
          <p:nvPr/>
        </p:nvSpPr>
        <p:spPr bwMode="auto">
          <a:xfrm>
            <a:off x="6561138" y="1611313"/>
            <a:ext cx="7937" cy="4762"/>
          </a:xfrm>
          <a:prstGeom prst="rect">
            <a:avLst/>
          </a:prstGeom>
          <a:solidFill>
            <a:srgbClr val="000000"/>
          </a:solidFill>
          <a:ln w="9525">
            <a:noFill/>
            <a:miter lim="800000"/>
            <a:headEnd/>
            <a:tailEnd/>
          </a:ln>
        </p:spPr>
        <p:txBody>
          <a:bodyPr/>
          <a:lstStyle/>
          <a:p>
            <a:endParaRPr lang="en-US"/>
          </a:p>
        </p:txBody>
      </p:sp>
      <p:sp>
        <p:nvSpPr>
          <p:cNvPr id="45086" name="Rectangle 30"/>
          <p:cNvSpPr>
            <a:spLocks noChangeArrowheads="1"/>
          </p:cNvSpPr>
          <p:nvPr/>
        </p:nvSpPr>
        <p:spPr bwMode="auto">
          <a:xfrm>
            <a:off x="6561138" y="1603375"/>
            <a:ext cx="7937" cy="7938"/>
          </a:xfrm>
          <a:prstGeom prst="rect">
            <a:avLst/>
          </a:prstGeom>
          <a:solidFill>
            <a:srgbClr val="000000"/>
          </a:solidFill>
          <a:ln w="9525">
            <a:noFill/>
            <a:miter lim="800000"/>
            <a:headEnd/>
            <a:tailEnd/>
          </a:ln>
        </p:spPr>
        <p:txBody>
          <a:bodyPr/>
          <a:lstStyle/>
          <a:p>
            <a:endParaRPr lang="en-US"/>
          </a:p>
        </p:txBody>
      </p:sp>
      <p:sp>
        <p:nvSpPr>
          <p:cNvPr id="45087" name="Rectangle 31"/>
          <p:cNvSpPr>
            <a:spLocks noChangeArrowheads="1"/>
          </p:cNvSpPr>
          <p:nvPr/>
        </p:nvSpPr>
        <p:spPr bwMode="auto">
          <a:xfrm>
            <a:off x="6569075" y="1603375"/>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088" name="Rectangle 32"/>
          <p:cNvSpPr>
            <a:spLocks noChangeArrowheads="1"/>
          </p:cNvSpPr>
          <p:nvPr/>
        </p:nvSpPr>
        <p:spPr bwMode="auto">
          <a:xfrm>
            <a:off x="7288213" y="1611313"/>
            <a:ext cx="7937" cy="4762"/>
          </a:xfrm>
          <a:prstGeom prst="rect">
            <a:avLst/>
          </a:prstGeom>
          <a:solidFill>
            <a:srgbClr val="000000"/>
          </a:solidFill>
          <a:ln w="9525">
            <a:noFill/>
            <a:miter lim="800000"/>
            <a:headEnd/>
            <a:tailEnd/>
          </a:ln>
        </p:spPr>
        <p:txBody>
          <a:bodyPr/>
          <a:lstStyle/>
          <a:p>
            <a:endParaRPr lang="en-US"/>
          </a:p>
        </p:txBody>
      </p:sp>
      <p:sp>
        <p:nvSpPr>
          <p:cNvPr id="45089" name="Rectangle 33"/>
          <p:cNvSpPr>
            <a:spLocks noChangeArrowheads="1"/>
          </p:cNvSpPr>
          <p:nvPr/>
        </p:nvSpPr>
        <p:spPr bwMode="auto">
          <a:xfrm>
            <a:off x="7288213" y="1603375"/>
            <a:ext cx="7937" cy="7938"/>
          </a:xfrm>
          <a:prstGeom prst="rect">
            <a:avLst/>
          </a:prstGeom>
          <a:solidFill>
            <a:srgbClr val="000000"/>
          </a:solidFill>
          <a:ln w="9525">
            <a:noFill/>
            <a:miter lim="800000"/>
            <a:headEnd/>
            <a:tailEnd/>
          </a:ln>
        </p:spPr>
        <p:txBody>
          <a:bodyPr/>
          <a:lstStyle/>
          <a:p>
            <a:endParaRPr lang="en-US"/>
          </a:p>
        </p:txBody>
      </p:sp>
      <p:sp>
        <p:nvSpPr>
          <p:cNvPr id="45090" name="Rectangle 34"/>
          <p:cNvSpPr>
            <a:spLocks noChangeArrowheads="1"/>
          </p:cNvSpPr>
          <p:nvPr/>
        </p:nvSpPr>
        <p:spPr bwMode="auto">
          <a:xfrm>
            <a:off x="7296150" y="1603375"/>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091" name="Rectangle 35"/>
          <p:cNvSpPr>
            <a:spLocks noChangeArrowheads="1"/>
          </p:cNvSpPr>
          <p:nvPr/>
        </p:nvSpPr>
        <p:spPr bwMode="auto">
          <a:xfrm>
            <a:off x="8018463" y="1611313"/>
            <a:ext cx="7937" cy="4762"/>
          </a:xfrm>
          <a:prstGeom prst="rect">
            <a:avLst/>
          </a:prstGeom>
          <a:solidFill>
            <a:srgbClr val="000000"/>
          </a:solidFill>
          <a:ln w="9525">
            <a:noFill/>
            <a:miter lim="800000"/>
            <a:headEnd/>
            <a:tailEnd/>
          </a:ln>
        </p:spPr>
        <p:txBody>
          <a:bodyPr/>
          <a:lstStyle/>
          <a:p>
            <a:endParaRPr lang="en-US"/>
          </a:p>
        </p:txBody>
      </p:sp>
      <p:sp>
        <p:nvSpPr>
          <p:cNvPr id="45092" name="Rectangle 36"/>
          <p:cNvSpPr>
            <a:spLocks noChangeArrowheads="1"/>
          </p:cNvSpPr>
          <p:nvPr/>
        </p:nvSpPr>
        <p:spPr bwMode="auto">
          <a:xfrm>
            <a:off x="8018463" y="1603375"/>
            <a:ext cx="7937" cy="7938"/>
          </a:xfrm>
          <a:prstGeom prst="rect">
            <a:avLst/>
          </a:prstGeom>
          <a:solidFill>
            <a:srgbClr val="000000"/>
          </a:solidFill>
          <a:ln w="9525">
            <a:solidFill>
              <a:schemeClr val="bg1"/>
            </a:solidFill>
            <a:miter lim="800000"/>
            <a:headEnd/>
            <a:tailEnd/>
          </a:ln>
        </p:spPr>
        <p:txBody>
          <a:bodyPr/>
          <a:lstStyle/>
          <a:p>
            <a:endParaRPr lang="en-US"/>
          </a:p>
        </p:txBody>
      </p:sp>
      <p:sp>
        <p:nvSpPr>
          <p:cNvPr id="45093" name="Rectangle 37"/>
          <p:cNvSpPr>
            <a:spLocks noChangeArrowheads="1"/>
          </p:cNvSpPr>
          <p:nvPr/>
        </p:nvSpPr>
        <p:spPr bwMode="auto">
          <a:xfrm>
            <a:off x="8026400" y="1603375"/>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094" name="Rectangle 38"/>
          <p:cNvSpPr>
            <a:spLocks noChangeArrowheads="1"/>
          </p:cNvSpPr>
          <p:nvPr/>
        </p:nvSpPr>
        <p:spPr bwMode="auto">
          <a:xfrm>
            <a:off x="8745538" y="1603375"/>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095" name="Rectangle 39"/>
          <p:cNvSpPr>
            <a:spLocks noChangeArrowheads="1"/>
          </p:cNvSpPr>
          <p:nvPr/>
        </p:nvSpPr>
        <p:spPr bwMode="auto">
          <a:xfrm>
            <a:off x="8745538" y="1603375"/>
            <a:ext cx="7937" cy="7938"/>
          </a:xfrm>
          <a:prstGeom prst="rect">
            <a:avLst/>
          </a:prstGeom>
          <a:solidFill>
            <a:srgbClr val="000000"/>
          </a:solidFill>
          <a:ln w="9525">
            <a:solidFill>
              <a:schemeClr val="bg1"/>
            </a:solidFill>
            <a:miter lim="800000"/>
            <a:headEnd/>
            <a:tailEnd/>
          </a:ln>
        </p:spPr>
        <p:txBody>
          <a:bodyPr/>
          <a:lstStyle/>
          <a:p>
            <a:endParaRPr lang="en-US"/>
          </a:p>
        </p:txBody>
      </p:sp>
      <p:sp>
        <p:nvSpPr>
          <p:cNvPr id="45096" name="Rectangle 40"/>
          <p:cNvSpPr>
            <a:spLocks noChangeArrowheads="1"/>
          </p:cNvSpPr>
          <p:nvPr/>
        </p:nvSpPr>
        <p:spPr bwMode="auto">
          <a:xfrm>
            <a:off x="0" y="1616075"/>
            <a:ext cx="7938" cy="371475"/>
          </a:xfrm>
          <a:prstGeom prst="rect">
            <a:avLst/>
          </a:prstGeom>
          <a:solidFill>
            <a:srgbClr val="000000"/>
          </a:solidFill>
          <a:ln w="9525">
            <a:solidFill>
              <a:schemeClr val="bg1"/>
            </a:solidFill>
            <a:miter lim="800000"/>
            <a:headEnd/>
            <a:tailEnd/>
          </a:ln>
        </p:spPr>
        <p:txBody>
          <a:bodyPr/>
          <a:lstStyle/>
          <a:p>
            <a:endParaRPr lang="en-US"/>
          </a:p>
        </p:txBody>
      </p:sp>
      <p:sp>
        <p:nvSpPr>
          <p:cNvPr id="45097" name="Rectangle 41"/>
          <p:cNvSpPr>
            <a:spLocks noChangeArrowheads="1"/>
          </p:cNvSpPr>
          <p:nvPr/>
        </p:nvSpPr>
        <p:spPr bwMode="auto">
          <a:xfrm>
            <a:off x="1457325" y="1616075"/>
            <a:ext cx="7938" cy="371475"/>
          </a:xfrm>
          <a:prstGeom prst="rect">
            <a:avLst/>
          </a:prstGeom>
          <a:solidFill>
            <a:srgbClr val="000000"/>
          </a:solidFill>
          <a:ln w="9525">
            <a:solidFill>
              <a:schemeClr val="bg1"/>
            </a:solidFill>
            <a:miter lim="800000"/>
            <a:headEnd/>
            <a:tailEnd/>
          </a:ln>
        </p:spPr>
        <p:txBody>
          <a:bodyPr/>
          <a:lstStyle/>
          <a:p>
            <a:endParaRPr lang="en-US"/>
          </a:p>
        </p:txBody>
      </p:sp>
      <p:sp>
        <p:nvSpPr>
          <p:cNvPr id="45098" name="Rectangle 42"/>
          <p:cNvSpPr>
            <a:spLocks noChangeArrowheads="1"/>
          </p:cNvSpPr>
          <p:nvPr/>
        </p:nvSpPr>
        <p:spPr bwMode="auto">
          <a:xfrm>
            <a:off x="2189163" y="1616075"/>
            <a:ext cx="7937" cy="371475"/>
          </a:xfrm>
          <a:prstGeom prst="rect">
            <a:avLst/>
          </a:prstGeom>
          <a:solidFill>
            <a:srgbClr val="000000"/>
          </a:solidFill>
          <a:ln w="9525">
            <a:noFill/>
            <a:miter lim="800000"/>
            <a:headEnd/>
            <a:tailEnd/>
          </a:ln>
        </p:spPr>
        <p:txBody>
          <a:bodyPr/>
          <a:lstStyle/>
          <a:p>
            <a:endParaRPr lang="en-US"/>
          </a:p>
        </p:txBody>
      </p:sp>
      <p:sp>
        <p:nvSpPr>
          <p:cNvPr id="45099" name="Rectangle 43"/>
          <p:cNvSpPr>
            <a:spLocks noChangeArrowheads="1"/>
          </p:cNvSpPr>
          <p:nvPr/>
        </p:nvSpPr>
        <p:spPr bwMode="auto">
          <a:xfrm>
            <a:off x="2914650" y="1616075"/>
            <a:ext cx="9525" cy="371475"/>
          </a:xfrm>
          <a:prstGeom prst="rect">
            <a:avLst/>
          </a:prstGeom>
          <a:solidFill>
            <a:srgbClr val="000000"/>
          </a:solidFill>
          <a:ln w="9525">
            <a:noFill/>
            <a:miter lim="800000"/>
            <a:headEnd/>
            <a:tailEnd/>
          </a:ln>
        </p:spPr>
        <p:txBody>
          <a:bodyPr/>
          <a:lstStyle/>
          <a:p>
            <a:endParaRPr lang="en-US"/>
          </a:p>
        </p:txBody>
      </p:sp>
      <p:sp>
        <p:nvSpPr>
          <p:cNvPr id="45100" name="Rectangle 44"/>
          <p:cNvSpPr>
            <a:spLocks noChangeArrowheads="1"/>
          </p:cNvSpPr>
          <p:nvPr/>
        </p:nvSpPr>
        <p:spPr bwMode="auto">
          <a:xfrm>
            <a:off x="3646488" y="16160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101" name="Rectangle 45"/>
          <p:cNvSpPr>
            <a:spLocks noChangeArrowheads="1"/>
          </p:cNvSpPr>
          <p:nvPr/>
        </p:nvSpPr>
        <p:spPr bwMode="auto">
          <a:xfrm>
            <a:off x="4373563" y="16160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102" name="Rectangle 46"/>
          <p:cNvSpPr>
            <a:spLocks noChangeArrowheads="1"/>
          </p:cNvSpPr>
          <p:nvPr/>
        </p:nvSpPr>
        <p:spPr bwMode="auto">
          <a:xfrm>
            <a:off x="5103813" y="16160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103" name="Rectangle 47"/>
          <p:cNvSpPr>
            <a:spLocks noChangeArrowheads="1"/>
          </p:cNvSpPr>
          <p:nvPr/>
        </p:nvSpPr>
        <p:spPr bwMode="auto">
          <a:xfrm>
            <a:off x="5830888" y="16160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104" name="Rectangle 48"/>
          <p:cNvSpPr>
            <a:spLocks noChangeArrowheads="1"/>
          </p:cNvSpPr>
          <p:nvPr/>
        </p:nvSpPr>
        <p:spPr bwMode="auto">
          <a:xfrm>
            <a:off x="6561138" y="1616075"/>
            <a:ext cx="7937" cy="371475"/>
          </a:xfrm>
          <a:prstGeom prst="rect">
            <a:avLst/>
          </a:prstGeom>
          <a:solidFill>
            <a:srgbClr val="000000"/>
          </a:solidFill>
          <a:ln w="9525">
            <a:noFill/>
            <a:miter lim="800000"/>
            <a:headEnd/>
            <a:tailEnd/>
          </a:ln>
        </p:spPr>
        <p:txBody>
          <a:bodyPr/>
          <a:lstStyle/>
          <a:p>
            <a:endParaRPr lang="en-US"/>
          </a:p>
        </p:txBody>
      </p:sp>
      <p:sp>
        <p:nvSpPr>
          <p:cNvPr id="45105" name="Rectangle 49"/>
          <p:cNvSpPr>
            <a:spLocks noChangeArrowheads="1"/>
          </p:cNvSpPr>
          <p:nvPr/>
        </p:nvSpPr>
        <p:spPr bwMode="auto">
          <a:xfrm>
            <a:off x="7288213" y="1616075"/>
            <a:ext cx="7937" cy="371475"/>
          </a:xfrm>
          <a:prstGeom prst="rect">
            <a:avLst/>
          </a:prstGeom>
          <a:solidFill>
            <a:srgbClr val="000000"/>
          </a:solidFill>
          <a:ln w="9525">
            <a:noFill/>
            <a:miter lim="800000"/>
            <a:headEnd/>
            <a:tailEnd/>
          </a:ln>
        </p:spPr>
        <p:txBody>
          <a:bodyPr/>
          <a:lstStyle/>
          <a:p>
            <a:endParaRPr lang="en-US"/>
          </a:p>
        </p:txBody>
      </p:sp>
      <p:sp>
        <p:nvSpPr>
          <p:cNvPr id="45106" name="Rectangle 50"/>
          <p:cNvSpPr>
            <a:spLocks noChangeArrowheads="1"/>
          </p:cNvSpPr>
          <p:nvPr/>
        </p:nvSpPr>
        <p:spPr bwMode="auto">
          <a:xfrm>
            <a:off x="8018463" y="16160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107" name="Rectangle 51"/>
          <p:cNvSpPr>
            <a:spLocks noChangeArrowheads="1"/>
          </p:cNvSpPr>
          <p:nvPr/>
        </p:nvSpPr>
        <p:spPr bwMode="auto">
          <a:xfrm>
            <a:off x="8745538" y="16160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108" name="Rectangle 52"/>
          <p:cNvSpPr>
            <a:spLocks noChangeArrowheads="1"/>
          </p:cNvSpPr>
          <p:nvPr/>
        </p:nvSpPr>
        <p:spPr bwMode="auto">
          <a:xfrm>
            <a:off x="0" y="1987550"/>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109" name="Rectangle 53"/>
          <p:cNvSpPr>
            <a:spLocks noChangeArrowheads="1"/>
          </p:cNvSpPr>
          <p:nvPr/>
        </p:nvSpPr>
        <p:spPr bwMode="auto">
          <a:xfrm>
            <a:off x="7938" y="1987550"/>
            <a:ext cx="722312" cy="7938"/>
          </a:xfrm>
          <a:prstGeom prst="rect">
            <a:avLst/>
          </a:prstGeom>
          <a:solidFill>
            <a:srgbClr val="000000"/>
          </a:solidFill>
          <a:ln w="9525">
            <a:solidFill>
              <a:schemeClr val="bg1"/>
            </a:solidFill>
            <a:miter lim="800000"/>
            <a:headEnd/>
            <a:tailEnd/>
          </a:ln>
        </p:spPr>
        <p:txBody>
          <a:bodyPr/>
          <a:lstStyle/>
          <a:p>
            <a:endParaRPr lang="en-US"/>
          </a:p>
        </p:txBody>
      </p:sp>
      <p:sp>
        <p:nvSpPr>
          <p:cNvPr id="45110" name="Rectangle 54"/>
          <p:cNvSpPr>
            <a:spLocks noChangeArrowheads="1"/>
          </p:cNvSpPr>
          <p:nvPr/>
        </p:nvSpPr>
        <p:spPr bwMode="auto">
          <a:xfrm>
            <a:off x="739775" y="1987550"/>
            <a:ext cx="717550" cy="7938"/>
          </a:xfrm>
          <a:prstGeom prst="rect">
            <a:avLst/>
          </a:prstGeom>
          <a:solidFill>
            <a:srgbClr val="000000"/>
          </a:solidFill>
          <a:ln w="9525">
            <a:solidFill>
              <a:schemeClr val="bg1"/>
            </a:solidFill>
            <a:miter lim="800000"/>
            <a:headEnd/>
            <a:tailEnd/>
          </a:ln>
        </p:spPr>
        <p:txBody>
          <a:bodyPr/>
          <a:lstStyle/>
          <a:p>
            <a:endParaRPr lang="en-US"/>
          </a:p>
        </p:txBody>
      </p:sp>
      <p:sp>
        <p:nvSpPr>
          <p:cNvPr id="45111" name="Rectangle 55"/>
          <p:cNvSpPr>
            <a:spLocks noChangeArrowheads="1"/>
          </p:cNvSpPr>
          <p:nvPr/>
        </p:nvSpPr>
        <p:spPr bwMode="auto">
          <a:xfrm>
            <a:off x="1457325" y="1987550"/>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112" name="Rectangle 56"/>
          <p:cNvSpPr>
            <a:spLocks noChangeArrowheads="1"/>
          </p:cNvSpPr>
          <p:nvPr/>
        </p:nvSpPr>
        <p:spPr bwMode="auto">
          <a:xfrm>
            <a:off x="1465263" y="1987550"/>
            <a:ext cx="723900" cy="7938"/>
          </a:xfrm>
          <a:prstGeom prst="rect">
            <a:avLst/>
          </a:prstGeom>
          <a:solidFill>
            <a:srgbClr val="000000"/>
          </a:solidFill>
          <a:ln w="9525">
            <a:solidFill>
              <a:schemeClr val="bg1"/>
            </a:solidFill>
            <a:miter lim="800000"/>
            <a:headEnd/>
            <a:tailEnd/>
          </a:ln>
        </p:spPr>
        <p:txBody>
          <a:bodyPr/>
          <a:lstStyle/>
          <a:p>
            <a:endParaRPr lang="en-US"/>
          </a:p>
        </p:txBody>
      </p:sp>
      <p:sp>
        <p:nvSpPr>
          <p:cNvPr id="45113" name="Rectangle 57"/>
          <p:cNvSpPr>
            <a:spLocks noChangeArrowheads="1"/>
          </p:cNvSpPr>
          <p:nvPr/>
        </p:nvSpPr>
        <p:spPr bwMode="auto">
          <a:xfrm>
            <a:off x="2189163" y="1987550"/>
            <a:ext cx="7937" cy="12700"/>
          </a:xfrm>
          <a:prstGeom prst="rect">
            <a:avLst/>
          </a:prstGeom>
          <a:solidFill>
            <a:srgbClr val="000000"/>
          </a:solidFill>
          <a:ln w="9525">
            <a:noFill/>
            <a:miter lim="800000"/>
            <a:headEnd/>
            <a:tailEnd/>
          </a:ln>
        </p:spPr>
        <p:txBody>
          <a:bodyPr/>
          <a:lstStyle/>
          <a:p>
            <a:endParaRPr lang="en-US"/>
          </a:p>
        </p:txBody>
      </p:sp>
      <p:sp>
        <p:nvSpPr>
          <p:cNvPr id="45114" name="Rectangle 58"/>
          <p:cNvSpPr>
            <a:spLocks noChangeArrowheads="1"/>
          </p:cNvSpPr>
          <p:nvPr/>
        </p:nvSpPr>
        <p:spPr bwMode="auto">
          <a:xfrm>
            <a:off x="2197100" y="1987550"/>
            <a:ext cx="717550" cy="7938"/>
          </a:xfrm>
          <a:prstGeom prst="rect">
            <a:avLst/>
          </a:prstGeom>
          <a:solidFill>
            <a:srgbClr val="000000"/>
          </a:solidFill>
          <a:ln w="9525">
            <a:solidFill>
              <a:schemeClr val="bg1"/>
            </a:solidFill>
            <a:miter lim="800000"/>
            <a:headEnd/>
            <a:tailEnd/>
          </a:ln>
        </p:spPr>
        <p:txBody>
          <a:bodyPr/>
          <a:lstStyle/>
          <a:p>
            <a:endParaRPr lang="en-US"/>
          </a:p>
        </p:txBody>
      </p:sp>
      <p:sp>
        <p:nvSpPr>
          <p:cNvPr id="45115" name="Rectangle 59"/>
          <p:cNvSpPr>
            <a:spLocks noChangeArrowheads="1"/>
          </p:cNvSpPr>
          <p:nvPr/>
        </p:nvSpPr>
        <p:spPr bwMode="auto">
          <a:xfrm>
            <a:off x="2914650" y="1987550"/>
            <a:ext cx="9525" cy="12700"/>
          </a:xfrm>
          <a:prstGeom prst="rect">
            <a:avLst/>
          </a:prstGeom>
          <a:solidFill>
            <a:srgbClr val="000000"/>
          </a:solidFill>
          <a:ln w="9525">
            <a:noFill/>
            <a:miter lim="800000"/>
            <a:headEnd/>
            <a:tailEnd/>
          </a:ln>
        </p:spPr>
        <p:txBody>
          <a:bodyPr/>
          <a:lstStyle/>
          <a:p>
            <a:endParaRPr lang="en-US"/>
          </a:p>
        </p:txBody>
      </p:sp>
      <p:sp>
        <p:nvSpPr>
          <p:cNvPr id="45116" name="Rectangle 60"/>
          <p:cNvSpPr>
            <a:spLocks noChangeArrowheads="1"/>
          </p:cNvSpPr>
          <p:nvPr/>
        </p:nvSpPr>
        <p:spPr bwMode="auto">
          <a:xfrm>
            <a:off x="2924175" y="1987550"/>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117" name="Rectangle 61"/>
          <p:cNvSpPr>
            <a:spLocks noChangeArrowheads="1"/>
          </p:cNvSpPr>
          <p:nvPr/>
        </p:nvSpPr>
        <p:spPr bwMode="auto">
          <a:xfrm>
            <a:off x="3646488" y="198755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18" name="Rectangle 62"/>
          <p:cNvSpPr>
            <a:spLocks noChangeArrowheads="1"/>
          </p:cNvSpPr>
          <p:nvPr/>
        </p:nvSpPr>
        <p:spPr bwMode="auto">
          <a:xfrm>
            <a:off x="3654425" y="1987550"/>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119" name="Rectangle 63"/>
          <p:cNvSpPr>
            <a:spLocks noChangeArrowheads="1"/>
          </p:cNvSpPr>
          <p:nvPr/>
        </p:nvSpPr>
        <p:spPr bwMode="auto">
          <a:xfrm>
            <a:off x="4373563" y="198755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20" name="Rectangle 64"/>
          <p:cNvSpPr>
            <a:spLocks noChangeArrowheads="1"/>
          </p:cNvSpPr>
          <p:nvPr/>
        </p:nvSpPr>
        <p:spPr bwMode="auto">
          <a:xfrm>
            <a:off x="4381500" y="1987550"/>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121" name="Rectangle 65"/>
          <p:cNvSpPr>
            <a:spLocks noChangeArrowheads="1"/>
          </p:cNvSpPr>
          <p:nvPr/>
        </p:nvSpPr>
        <p:spPr bwMode="auto">
          <a:xfrm>
            <a:off x="5103813" y="198755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22" name="Rectangle 66"/>
          <p:cNvSpPr>
            <a:spLocks noChangeArrowheads="1"/>
          </p:cNvSpPr>
          <p:nvPr/>
        </p:nvSpPr>
        <p:spPr bwMode="auto">
          <a:xfrm>
            <a:off x="5111750" y="1987550"/>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123" name="Rectangle 67"/>
          <p:cNvSpPr>
            <a:spLocks noChangeArrowheads="1"/>
          </p:cNvSpPr>
          <p:nvPr/>
        </p:nvSpPr>
        <p:spPr bwMode="auto">
          <a:xfrm>
            <a:off x="5830888" y="198755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24" name="Rectangle 68"/>
          <p:cNvSpPr>
            <a:spLocks noChangeArrowheads="1"/>
          </p:cNvSpPr>
          <p:nvPr/>
        </p:nvSpPr>
        <p:spPr bwMode="auto">
          <a:xfrm>
            <a:off x="5838825" y="1987550"/>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125" name="Rectangle 69"/>
          <p:cNvSpPr>
            <a:spLocks noChangeArrowheads="1"/>
          </p:cNvSpPr>
          <p:nvPr/>
        </p:nvSpPr>
        <p:spPr bwMode="auto">
          <a:xfrm>
            <a:off x="6561138" y="1987550"/>
            <a:ext cx="7937" cy="12700"/>
          </a:xfrm>
          <a:prstGeom prst="rect">
            <a:avLst/>
          </a:prstGeom>
          <a:solidFill>
            <a:srgbClr val="000000"/>
          </a:solidFill>
          <a:ln w="9525">
            <a:noFill/>
            <a:miter lim="800000"/>
            <a:headEnd/>
            <a:tailEnd/>
          </a:ln>
        </p:spPr>
        <p:txBody>
          <a:bodyPr/>
          <a:lstStyle/>
          <a:p>
            <a:endParaRPr lang="en-US"/>
          </a:p>
        </p:txBody>
      </p:sp>
      <p:sp>
        <p:nvSpPr>
          <p:cNvPr id="45126" name="Rectangle 70"/>
          <p:cNvSpPr>
            <a:spLocks noChangeArrowheads="1"/>
          </p:cNvSpPr>
          <p:nvPr/>
        </p:nvSpPr>
        <p:spPr bwMode="auto">
          <a:xfrm>
            <a:off x="6569075" y="1987550"/>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127" name="Rectangle 71"/>
          <p:cNvSpPr>
            <a:spLocks noChangeArrowheads="1"/>
          </p:cNvSpPr>
          <p:nvPr/>
        </p:nvSpPr>
        <p:spPr bwMode="auto">
          <a:xfrm>
            <a:off x="7288213" y="1987550"/>
            <a:ext cx="7937" cy="12700"/>
          </a:xfrm>
          <a:prstGeom prst="rect">
            <a:avLst/>
          </a:prstGeom>
          <a:solidFill>
            <a:srgbClr val="000000"/>
          </a:solidFill>
          <a:ln w="9525">
            <a:noFill/>
            <a:miter lim="800000"/>
            <a:headEnd/>
            <a:tailEnd/>
          </a:ln>
        </p:spPr>
        <p:txBody>
          <a:bodyPr/>
          <a:lstStyle/>
          <a:p>
            <a:endParaRPr lang="en-US"/>
          </a:p>
        </p:txBody>
      </p:sp>
      <p:sp>
        <p:nvSpPr>
          <p:cNvPr id="45128" name="Rectangle 72"/>
          <p:cNvSpPr>
            <a:spLocks noChangeArrowheads="1"/>
          </p:cNvSpPr>
          <p:nvPr/>
        </p:nvSpPr>
        <p:spPr bwMode="auto">
          <a:xfrm>
            <a:off x="7296150" y="1987550"/>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129" name="Rectangle 73"/>
          <p:cNvSpPr>
            <a:spLocks noChangeArrowheads="1"/>
          </p:cNvSpPr>
          <p:nvPr/>
        </p:nvSpPr>
        <p:spPr bwMode="auto">
          <a:xfrm>
            <a:off x="8018463" y="198755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30" name="Rectangle 74"/>
          <p:cNvSpPr>
            <a:spLocks noChangeArrowheads="1"/>
          </p:cNvSpPr>
          <p:nvPr/>
        </p:nvSpPr>
        <p:spPr bwMode="auto">
          <a:xfrm>
            <a:off x="8026400" y="1987550"/>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131" name="Rectangle 75"/>
          <p:cNvSpPr>
            <a:spLocks noChangeArrowheads="1"/>
          </p:cNvSpPr>
          <p:nvPr/>
        </p:nvSpPr>
        <p:spPr bwMode="auto">
          <a:xfrm>
            <a:off x="8745538" y="198755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32" name="Rectangle 76"/>
          <p:cNvSpPr>
            <a:spLocks noChangeArrowheads="1"/>
          </p:cNvSpPr>
          <p:nvPr/>
        </p:nvSpPr>
        <p:spPr bwMode="auto">
          <a:xfrm>
            <a:off x="0" y="2000250"/>
            <a:ext cx="7938" cy="373063"/>
          </a:xfrm>
          <a:prstGeom prst="rect">
            <a:avLst/>
          </a:prstGeom>
          <a:solidFill>
            <a:srgbClr val="000000"/>
          </a:solidFill>
          <a:ln w="9525">
            <a:solidFill>
              <a:schemeClr val="bg1"/>
            </a:solidFill>
            <a:miter lim="800000"/>
            <a:headEnd/>
            <a:tailEnd/>
          </a:ln>
        </p:spPr>
        <p:txBody>
          <a:bodyPr/>
          <a:lstStyle/>
          <a:p>
            <a:endParaRPr lang="en-US"/>
          </a:p>
        </p:txBody>
      </p:sp>
      <p:sp>
        <p:nvSpPr>
          <p:cNvPr id="45133" name="Rectangle 77"/>
          <p:cNvSpPr>
            <a:spLocks noChangeArrowheads="1"/>
          </p:cNvSpPr>
          <p:nvPr/>
        </p:nvSpPr>
        <p:spPr bwMode="auto">
          <a:xfrm>
            <a:off x="1457325" y="2000250"/>
            <a:ext cx="7938" cy="373063"/>
          </a:xfrm>
          <a:prstGeom prst="rect">
            <a:avLst/>
          </a:prstGeom>
          <a:solidFill>
            <a:srgbClr val="000000"/>
          </a:solidFill>
          <a:ln w="9525">
            <a:solidFill>
              <a:schemeClr val="bg1"/>
            </a:solidFill>
            <a:miter lim="800000"/>
            <a:headEnd/>
            <a:tailEnd/>
          </a:ln>
        </p:spPr>
        <p:txBody>
          <a:bodyPr/>
          <a:lstStyle/>
          <a:p>
            <a:endParaRPr lang="en-US"/>
          </a:p>
        </p:txBody>
      </p:sp>
      <p:sp>
        <p:nvSpPr>
          <p:cNvPr id="45134" name="Rectangle 78"/>
          <p:cNvSpPr>
            <a:spLocks noChangeArrowheads="1"/>
          </p:cNvSpPr>
          <p:nvPr/>
        </p:nvSpPr>
        <p:spPr bwMode="auto">
          <a:xfrm>
            <a:off x="2189163" y="2000250"/>
            <a:ext cx="7937" cy="373063"/>
          </a:xfrm>
          <a:prstGeom prst="rect">
            <a:avLst/>
          </a:prstGeom>
          <a:solidFill>
            <a:srgbClr val="000000"/>
          </a:solidFill>
          <a:ln w="9525">
            <a:noFill/>
            <a:miter lim="800000"/>
            <a:headEnd/>
            <a:tailEnd/>
          </a:ln>
        </p:spPr>
        <p:txBody>
          <a:bodyPr/>
          <a:lstStyle/>
          <a:p>
            <a:endParaRPr lang="en-US"/>
          </a:p>
        </p:txBody>
      </p:sp>
      <p:sp>
        <p:nvSpPr>
          <p:cNvPr id="45135" name="Rectangle 79"/>
          <p:cNvSpPr>
            <a:spLocks noChangeArrowheads="1"/>
          </p:cNvSpPr>
          <p:nvPr/>
        </p:nvSpPr>
        <p:spPr bwMode="auto">
          <a:xfrm>
            <a:off x="2914650" y="2000250"/>
            <a:ext cx="9525" cy="373063"/>
          </a:xfrm>
          <a:prstGeom prst="rect">
            <a:avLst/>
          </a:prstGeom>
          <a:solidFill>
            <a:srgbClr val="000000"/>
          </a:solidFill>
          <a:ln w="9525">
            <a:noFill/>
            <a:miter lim="800000"/>
            <a:headEnd/>
            <a:tailEnd/>
          </a:ln>
        </p:spPr>
        <p:txBody>
          <a:bodyPr/>
          <a:lstStyle/>
          <a:p>
            <a:endParaRPr lang="en-US"/>
          </a:p>
        </p:txBody>
      </p:sp>
      <p:sp>
        <p:nvSpPr>
          <p:cNvPr id="45136" name="Rectangle 80"/>
          <p:cNvSpPr>
            <a:spLocks noChangeArrowheads="1"/>
          </p:cNvSpPr>
          <p:nvPr/>
        </p:nvSpPr>
        <p:spPr bwMode="auto">
          <a:xfrm>
            <a:off x="3646488" y="200025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137" name="Rectangle 81"/>
          <p:cNvSpPr>
            <a:spLocks noChangeArrowheads="1"/>
          </p:cNvSpPr>
          <p:nvPr/>
        </p:nvSpPr>
        <p:spPr bwMode="auto">
          <a:xfrm>
            <a:off x="4373563" y="200025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138" name="Rectangle 82"/>
          <p:cNvSpPr>
            <a:spLocks noChangeArrowheads="1"/>
          </p:cNvSpPr>
          <p:nvPr/>
        </p:nvSpPr>
        <p:spPr bwMode="auto">
          <a:xfrm>
            <a:off x="5103813" y="200025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139" name="Rectangle 83"/>
          <p:cNvSpPr>
            <a:spLocks noChangeArrowheads="1"/>
          </p:cNvSpPr>
          <p:nvPr/>
        </p:nvSpPr>
        <p:spPr bwMode="auto">
          <a:xfrm>
            <a:off x="5830888" y="200025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140" name="Rectangle 84"/>
          <p:cNvSpPr>
            <a:spLocks noChangeArrowheads="1"/>
          </p:cNvSpPr>
          <p:nvPr/>
        </p:nvSpPr>
        <p:spPr bwMode="auto">
          <a:xfrm>
            <a:off x="6561138" y="2000250"/>
            <a:ext cx="7937" cy="373063"/>
          </a:xfrm>
          <a:prstGeom prst="rect">
            <a:avLst/>
          </a:prstGeom>
          <a:solidFill>
            <a:srgbClr val="000000"/>
          </a:solidFill>
          <a:ln w="9525">
            <a:noFill/>
            <a:miter lim="800000"/>
            <a:headEnd/>
            <a:tailEnd/>
          </a:ln>
        </p:spPr>
        <p:txBody>
          <a:bodyPr/>
          <a:lstStyle/>
          <a:p>
            <a:endParaRPr lang="en-US"/>
          </a:p>
        </p:txBody>
      </p:sp>
      <p:sp>
        <p:nvSpPr>
          <p:cNvPr id="45141" name="Rectangle 85"/>
          <p:cNvSpPr>
            <a:spLocks noChangeArrowheads="1"/>
          </p:cNvSpPr>
          <p:nvPr/>
        </p:nvSpPr>
        <p:spPr bwMode="auto">
          <a:xfrm>
            <a:off x="7288213" y="2000250"/>
            <a:ext cx="7937" cy="373063"/>
          </a:xfrm>
          <a:prstGeom prst="rect">
            <a:avLst/>
          </a:prstGeom>
          <a:solidFill>
            <a:srgbClr val="000000"/>
          </a:solidFill>
          <a:ln w="9525">
            <a:noFill/>
            <a:miter lim="800000"/>
            <a:headEnd/>
            <a:tailEnd/>
          </a:ln>
        </p:spPr>
        <p:txBody>
          <a:bodyPr/>
          <a:lstStyle/>
          <a:p>
            <a:endParaRPr lang="en-US"/>
          </a:p>
        </p:txBody>
      </p:sp>
      <p:sp>
        <p:nvSpPr>
          <p:cNvPr id="45142" name="Rectangle 86"/>
          <p:cNvSpPr>
            <a:spLocks noChangeArrowheads="1"/>
          </p:cNvSpPr>
          <p:nvPr/>
        </p:nvSpPr>
        <p:spPr bwMode="auto">
          <a:xfrm>
            <a:off x="8018463" y="200025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143" name="Rectangle 87"/>
          <p:cNvSpPr>
            <a:spLocks noChangeArrowheads="1"/>
          </p:cNvSpPr>
          <p:nvPr/>
        </p:nvSpPr>
        <p:spPr bwMode="auto">
          <a:xfrm>
            <a:off x="8745538" y="200025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144" name="Rectangle 88"/>
          <p:cNvSpPr>
            <a:spLocks noChangeArrowheads="1"/>
          </p:cNvSpPr>
          <p:nvPr/>
        </p:nvSpPr>
        <p:spPr bwMode="auto">
          <a:xfrm>
            <a:off x="0" y="2376488"/>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145" name="Rectangle 89"/>
          <p:cNvSpPr>
            <a:spLocks noChangeArrowheads="1"/>
          </p:cNvSpPr>
          <p:nvPr/>
        </p:nvSpPr>
        <p:spPr bwMode="auto">
          <a:xfrm>
            <a:off x="1457325" y="2376488"/>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146" name="Rectangle 90"/>
          <p:cNvSpPr>
            <a:spLocks noChangeArrowheads="1"/>
          </p:cNvSpPr>
          <p:nvPr/>
        </p:nvSpPr>
        <p:spPr bwMode="auto">
          <a:xfrm>
            <a:off x="2189163" y="2376488"/>
            <a:ext cx="7937" cy="12700"/>
          </a:xfrm>
          <a:prstGeom prst="rect">
            <a:avLst/>
          </a:prstGeom>
          <a:solidFill>
            <a:srgbClr val="000000"/>
          </a:solidFill>
          <a:ln w="9525">
            <a:noFill/>
            <a:miter lim="800000"/>
            <a:headEnd/>
            <a:tailEnd/>
          </a:ln>
        </p:spPr>
        <p:txBody>
          <a:bodyPr/>
          <a:lstStyle/>
          <a:p>
            <a:endParaRPr lang="en-US"/>
          </a:p>
        </p:txBody>
      </p:sp>
      <p:sp>
        <p:nvSpPr>
          <p:cNvPr id="45147" name="Rectangle 91"/>
          <p:cNvSpPr>
            <a:spLocks noChangeArrowheads="1"/>
          </p:cNvSpPr>
          <p:nvPr/>
        </p:nvSpPr>
        <p:spPr bwMode="auto">
          <a:xfrm>
            <a:off x="2914650" y="2376488"/>
            <a:ext cx="9525" cy="12700"/>
          </a:xfrm>
          <a:prstGeom prst="rect">
            <a:avLst/>
          </a:prstGeom>
          <a:solidFill>
            <a:srgbClr val="000000"/>
          </a:solidFill>
          <a:ln w="9525">
            <a:noFill/>
            <a:miter lim="800000"/>
            <a:headEnd/>
            <a:tailEnd/>
          </a:ln>
        </p:spPr>
        <p:txBody>
          <a:bodyPr/>
          <a:lstStyle/>
          <a:p>
            <a:endParaRPr lang="en-US"/>
          </a:p>
        </p:txBody>
      </p:sp>
      <p:sp>
        <p:nvSpPr>
          <p:cNvPr id="45148" name="Rectangle 92"/>
          <p:cNvSpPr>
            <a:spLocks noChangeArrowheads="1"/>
          </p:cNvSpPr>
          <p:nvPr/>
        </p:nvSpPr>
        <p:spPr bwMode="auto">
          <a:xfrm>
            <a:off x="3646488" y="2376488"/>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49" name="Rectangle 93"/>
          <p:cNvSpPr>
            <a:spLocks noChangeArrowheads="1"/>
          </p:cNvSpPr>
          <p:nvPr/>
        </p:nvSpPr>
        <p:spPr bwMode="auto">
          <a:xfrm>
            <a:off x="4373563" y="2376488"/>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50" name="Rectangle 94"/>
          <p:cNvSpPr>
            <a:spLocks noChangeArrowheads="1"/>
          </p:cNvSpPr>
          <p:nvPr/>
        </p:nvSpPr>
        <p:spPr bwMode="auto">
          <a:xfrm>
            <a:off x="5103813" y="2376488"/>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51" name="Rectangle 95"/>
          <p:cNvSpPr>
            <a:spLocks noChangeArrowheads="1"/>
          </p:cNvSpPr>
          <p:nvPr/>
        </p:nvSpPr>
        <p:spPr bwMode="auto">
          <a:xfrm>
            <a:off x="5830888" y="2376488"/>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52" name="Rectangle 96"/>
          <p:cNvSpPr>
            <a:spLocks noChangeArrowheads="1"/>
          </p:cNvSpPr>
          <p:nvPr/>
        </p:nvSpPr>
        <p:spPr bwMode="auto">
          <a:xfrm>
            <a:off x="6561138" y="2376488"/>
            <a:ext cx="7937" cy="12700"/>
          </a:xfrm>
          <a:prstGeom prst="rect">
            <a:avLst/>
          </a:prstGeom>
          <a:solidFill>
            <a:srgbClr val="000000"/>
          </a:solidFill>
          <a:ln w="9525">
            <a:noFill/>
            <a:miter lim="800000"/>
            <a:headEnd/>
            <a:tailEnd/>
          </a:ln>
        </p:spPr>
        <p:txBody>
          <a:bodyPr/>
          <a:lstStyle/>
          <a:p>
            <a:endParaRPr lang="en-US"/>
          </a:p>
        </p:txBody>
      </p:sp>
      <p:sp>
        <p:nvSpPr>
          <p:cNvPr id="45153" name="Rectangle 97"/>
          <p:cNvSpPr>
            <a:spLocks noChangeArrowheads="1"/>
          </p:cNvSpPr>
          <p:nvPr/>
        </p:nvSpPr>
        <p:spPr bwMode="auto">
          <a:xfrm>
            <a:off x="7288213" y="2376488"/>
            <a:ext cx="7937" cy="12700"/>
          </a:xfrm>
          <a:prstGeom prst="rect">
            <a:avLst/>
          </a:prstGeom>
          <a:solidFill>
            <a:srgbClr val="000000"/>
          </a:solidFill>
          <a:ln w="9525">
            <a:noFill/>
            <a:miter lim="800000"/>
            <a:headEnd/>
            <a:tailEnd/>
          </a:ln>
        </p:spPr>
        <p:txBody>
          <a:bodyPr/>
          <a:lstStyle/>
          <a:p>
            <a:endParaRPr lang="en-US"/>
          </a:p>
        </p:txBody>
      </p:sp>
      <p:sp>
        <p:nvSpPr>
          <p:cNvPr id="45154" name="Rectangle 98"/>
          <p:cNvSpPr>
            <a:spLocks noChangeArrowheads="1"/>
          </p:cNvSpPr>
          <p:nvPr/>
        </p:nvSpPr>
        <p:spPr bwMode="auto">
          <a:xfrm>
            <a:off x="8018463" y="2376488"/>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55" name="Rectangle 99"/>
          <p:cNvSpPr>
            <a:spLocks noChangeArrowheads="1"/>
          </p:cNvSpPr>
          <p:nvPr/>
        </p:nvSpPr>
        <p:spPr bwMode="auto">
          <a:xfrm>
            <a:off x="8745538" y="2376488"/>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56" name="Rectangle 100"/>
          <p:cNvSpPr>
            <a:spLocks noChangeArrowheads="1"/>
          </p:cNvSpPr>
          <p:nvPr/>
        </p:nvSpPr>
        <p:spPr bwMode="auto">
          <a:xfrm>
            <a:off x="0" y="2389188"/>
            <a:ext cx="7938" cy="373062"/>
          </a:xfrm>
          <a:prstGeom prst="rect">
            <a:avLst/>
          </a:prstGeom>
          <a:solidFill>
            <a:srgbClr val="000000"/>
          </a:solidFill>
          <a:ln w="9525">
            <a:solidFill>
              <a:schemeClr val="bg1"/>
            </a:solidFill>
            <a:miter lim="800000"/>
            <a:headEnd/>
            <a:tailEnd/>
          </a:ln>
        </p:spPr>
        <p:txBody>
          <a:bodyPr/>
          <a:lstStyle/>
          <a:p>
            <a:endParaRPr lang="en-US"/>
          </a:p>
        </p:txBody>
      </p:sp>
      <p:sp>
        <p:nvSpPr>
          <p:cNvPr id="45157" name="Rectangle 101"/>
          <p:cNvSpPr>
            <a:spLocks noChangeArrowheads="1"/>
          </p:cNvSpPr>
          <p:nvPr/>
        </p:nvSpPr>
        <p:spPr bwMode="auto">
          <a:xfrm>
            <a:off x="1457325" y="2389188"/>
            <a:ext cx="7938" cy="373062"/>
          </a:xfrm>
          <a:prstGeom prst="rect">
            <a:avLst/>
          </a:prstGeom>
          <a:solidFill>
            <a:srgbClr val="000000"/>
          </a:solidFill>
          <a:ln w="9525">
            <a:solidFill>
              <a:schemeClr val="bg1"/>
            </a:solidFill>
            <a:miter lim="800000"/>
            <a:headEnd/>
            <a:tailEnd/>
          </a:ln>
        </p:spPr>
        <p:txBody>
          <a:bodyPr/>
          <a:lstStyle/>
          <a:p>
            <a:endParaRPr lang="en-US"/>
          </a:p>
        </p:txBody>
      </p:sp>
      <p:sp>
        <p:nvSpPr>
          <p:cNvPr id="45158" name="Rectangle 102"/>
          <p:cNvSpPr>
            <a:spLocks noChangeArrowheads="1"/>
          </p:cNvSpPr>
          <p:nvPr/>
        </p:nvSpPr>
        <p:spPr bwMode="auto">
          <a:xfrm>
            <a:off x="2189163" y="2389188"/>
            <a:ext cx="7937" cy="373062"/>
          </a:xfrm>
          <a:prstGeom prst="rect">
            <a:avLst/>
          </a:prstGeom>
          <a:solidFill>
            <a:srgbClr val="000000"/>
          </a:solidFill>
          <a:ln w="9525">
            <a:noFill/>
            <a:miter lim="800000"/>
            <a:headEnd/>
            <a:tailEnd/>
          </a:ln>
        </p:spPr>
        <p:txBody>
          <a:bodyPr/>
          <a:lstStyle/>
          <a:p>
            <a:endParaRPr lang="en-US"/>
          </a:p>
        </p:txBody>
      </p:sp>
      <p:sp>
        <p:nvSpPr>
          <p:cNvPr id="45159" name="Rectangle 103"/>
          <p:cNvSpPr>
            <a:spLocks noChangeArrowheads="1"/>
          </p:cNvSpPr>
          <p:nvPr/>
        </p:nvSpPr>
        <p:spPr bwMode="auto">
          <a:xfrm>
            <a:off x="2914650" y="2389188"/>
            <a:ext cx="9525" cy="373062"/>
          </a:xfrm>
          <a:prstGeom prst="rect">
            <a:avLst/>
          </a:prstGeom>
          <a:solidFill>
            <a:srgbClr val="000000"/>
          </a:solidFill>
          <a:ln w="9525">
            <a:noFill/>
            <a:miter lim="800000"/>
            <a:headEnd/>
            <a:tailEnd/>
          </a:ln>
        </p:spPr>
        <p:txBody>
          <a:bodyPr/>
          <a:lstStyle/>
          <a:p>
            <a:endParaRPr lang="en-US"/>
          </a:p>
        </p:txBody>
      </p:sp>
      <p:sp>
        <p:nvSpPr>
          <p:cNvPr id="45160" name="Rectangle 104"/>
          <p:cNvSpPr>
            <a:spLocks noChangeArrowheads="1"/>
          </p:cNvSpPr>
          <p:nvPr/>
        </p:nvSpPr>
        <p:spPr bwMode="auto">
          <a:xfrm>
            <a:off x="3646488" y="2389188"/>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61" name="Rectangle 105"/>
          <p:cNvSpPr>
            <a:spLocks noChangeArrowheads="1"/>
          </p:cNvSpPr>
          <p:nvPr/>
        </p:nvSpPr>
        <p:spPr bwMode="auto">
          <a:xfrm>
            <a:off x="4373563" y="2389188"/>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62" name="Rectangle 106"/>
          <p:cNvSpPr>
            <a:spLocks noChangeArrowheads="1"/>
          </p:cNvSpPr>
          <p:nvPr/>
        </p:nvSpPr>
        <p:spPr bwMode="auto">
          <a:xfrm>
            <a:off x="5103813" y="2389188"/>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63" name="Rectangle 107"/>
          <p:cNvSpPr>
            <a:spLocks noChangeArrowheads="1"/>
          </p:cNvSpPr>
          <p:nvPr/>
        </p:nvSpPr>
        <p:spPr bwMode="auto">
          <a:xfrm>
            <a:off x="5830888" y="2389188"/>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64" name="Rectangle 108"/>
          <p:cNvSpPr>
            <a:spLocks noChangeArrowheads="1"/>
          </p:cNvSpPr>
          <p:nvPr/>
        </p:nvSpPr>
        <p:spPr bwMode="auto">
          <a:xfrm>
            <a:off x="6561138" y="2389188"/>
            <a:ext cx="7937" cy="373062"/>
          </a:xfrm>
          <a:prstGeom prst="rect">
            <a:avLst/>
          </a:prstGeom>
          <a:solidFill>
            <a:srgbClr val="000000"/>
          </a:solidFill>
          <a:ln w="9525">
            <a:noFill/>
            <a:miter lim="800000"/>
            <a:headEnd/>
            <a:tailEnd/>
          </a:ln>
        </p:spPr>
        <p:txBody>
          <a:bodyPr/>
          <a:lstStyle/>
          <a:p>
            <a:endParaRPr lang="en-US"/>
          </a:p>
        </p:txBody>
      </p:sp>
      <p:sp>
        <p:nvSpPr>
          <p:cNvPr id="45165" name="Rectangle 109"/>
          <p:cNvSpPr>
            <a:spLocks noChangeArrowheads="1"/>
          </p:cNvSpPr>
          <p:nvPr/>
        </p:nvSpPr>
        <p:spPr bwMode="auto">
          <a:xfrm>
            <a:off x="7288213" y="2389188"/>
            <a:ext cx="7937" cy="373062"/>
          </a:xfrm>
          <a:prstGeom prst="rect">
            <a:avLst/>
          </a:prstGeom>
          <a:solidFill>
            <a:srgbClr val="000000"/>
          </a:solidFill>
          <a:ln w="9525">
            <a:noFill/>
            <a:miter lim="800000"/>
            <a:headEnd/>
            <a:tailEnd/>
          </a:ln>
        </p:spPr>
        <p:txBody>
          <a:bodyPr/>
          <a:lstStyle/>
          <a:p>
            <a:endParaRPr lang="en-US"/>
          </a:p>
        </p:txBody>
      </p:sp>
      <p:sp>
        <p:nvSpPr>
          <p:cNvPr id="45166" name="Rectangle 110"/>
          <p:cNvSpPr>
            <a:spLocks noChangeArrowheads="1"/>
          </p:cNvSpPr>
          <p:nvPr/>
        </p:nvSpPr>
        <p:spPr bwMode="auto">
          <a:xfrm>
            <a:off x="8018463" y="2389188"/>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67" name="Rectangle 111"/>
          <p:cNvSpPr>
            <a:spLocks noChangeArrowheads="1"/>
          </p:cNvSpPr>
          <p:nvPr/>
        </p:nvSpPr>
        <p:spPr bwMode="auto">
          <a:xfrm>
            <a:off x="8745538" y="2389188"/>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68" name="Rectangle 112"/>
          <p:cNvSpPr>
            <a:spLocks noChangeArrowheads="1"/>
          </p:cNvSpPr>
          <p:nvPr/>
        </p:nvSpPr>
        <p:spPr bwMode="auto">
          <a:xfrm>
            <a:off x="0" y="2762250"/>
            <a:ext cx="7938" cy="11113"/>
          </a:xfrm>
          <a:prstGeom prst="rect">
            <a:avLst/>
          </a:prstGeom>
          <a:solidFill>
            <a:srgbClr val="000000"/>
          </a:solidFill>
          <a:ln w="9525">
            <a:solidFill>
              <a:schemeClr val="bg1"/>
            </a:solidFill>
            <a:miter lim="800000"/>
            <a:headEnd/>
            <a:tailEnd/>
          </a:ln>
        </p:spPr>
        <p:txBody>
          <a:bodyPr/>
          <a:lstStyle/>
          <a:p>
            <a:endParaRPr lang="en-US"/>
          </a:p>
        </p:txBody>
      </p:sp>
      <p:sp>
        <p:nvSpPr>
          <p:cNvPr id="45169" name="Rectangle 113"/>
          <p:cNvSpPr>
            <a:spLocks noChangeArrowheads="1"/>
          </p:cNvSpPr>
          <p:nvPr/>
        </p:nvSpPr>
        <p:spPr bwMode="auto">
          <a:xfrm>
            <a:off x="1457325" y="2762250"/>
            <a:ext cx="7938" cy="11113"/>
          </a:xfrm>
          <a:prstGeom prst="rect">
            <a:avLst/>
          </a:prstGeom>
          <a:solidFill>
            <a:srgbClr val="000000"/>
          </a:solidFill>
          <a:ln w="9525">
            <a:solidFill>
              <a:schemeClr val="bg1"/>
            </a:solidFill>
            <a:miter lim="800000"/>
            <a:headEnd/>
            <a:tailEnd/>
          </a:ln>
        </p:spPr>
        <p:txBody>
          <a:bodyPr/>
          <a:lstStyle/>
          <a:p>
            <a:endParaRPr lang="en-US"/>
          </a:p>
        </p:txBody>
      </p:sp>
      <p:sp>
        <p:nvSpPr>
          <p:cNvPr id="45170" name="Rectangle 114"/>
          <p:cNvSpPr>
            <a:spLocks noChangeArrowheads="1"/>
          </p:cNvSpPr>
          <p:nvPr/>
        </p:nvSpPr>
        <p:spPr bwMode="auto">
          <a:xfrm>
            <a:off x="2189163" y="2762250"/>
            <a:ext cx="7937" cy="11113"/>
          </a:xfrm>
          <a:prstGeom prst="rect">
            <a:avLst/>
          </a:prstGeom>
          <a:solidFill>
            <a:srgbClr val="000000"/>
          </a:solidFill>
          <a:ln w="9525">
            <a:noFill/>
            <a:miter lim="800000"/>
            <a:headEnd/>
            <a:tailEnd/>
          </a:ln>
        </p:spPr>
        <p:txBody>
          <a:bodyPr/>
          <a:lstStyle/>
          <a:p>
            <a:endParaRPr lang="en-US"/>
          </a:p>
        </p:txBody>
      </p:sp>
      <p:sp>
        <p:nvSpPr>
          <p:cNvPr id="45171" name="Rectangle 115"/>
          <p:cNvSpPr>
            <a:spLocks noChangeArrowheads="1"/>
          </p:cNvSpPr>
          <p:nvPr/>
        </p:nvSpPr>
        <p:spPr bwMode="auto">
          <a:xfrm>
            <a:off x="2914650" y="2762250"/>
            <a:ext cx="9525" cy="11113"/>
          </a:xfrm>
          <a:prstGeom prst="rect">
            <a:avLst/>
          </a:prstGeom>
          <a:solidFill>
            <a:srgbClr val="000000"/>
          </a:solidFill>
          <a:ln w="9525">
            <a:noFill/>
            <a:miter lim="800000"/>
            <a:headEnd/>
            <a:tailEnd/>
          </a:ln>
        </p:spPr>
        <p:txBody>
          <a:bodyPr/>
          <a:lstStyle/>
          <a:p>
            <a:endParaRPr lang="en-US"/>
          </a:p>
        </p:txBody>
      </p:sp>
      <p:sp>
        <p:nvSpPr>
          <p:cNvPr id="45172" name="Rectangle 116"/>
          <p:cNvSpPr>
            <a:spLocks noChangeArrowheads="1"/>
          </p:cNvSpPr>
          <p:nvPr/>
        </p:nvSpPr>
        <p:spPr bwMode="auto">
          <a:xfrm>
            <a:off x="3646488" y="276225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173" name="Rectangle 117"/>
          <p:cNvSpPr>
            <a:spLocks noChangeArrowheads="1"/>
          </p:cNvSpPr>
          <p:nvPr/>
        </p:nvSpPr>
        <p:spPr bwMode="auto">
          <a:xfrm>
            <a:off x="4373563" y="276225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174" name="Rectangle 118"/>
          <p:cNvSpPr>
            <a:spLocks noChangeArrowheads="1"/>
          </p:cNvSpPr>
          <p:nvPr/>
        </p:nvSpPr>
        <p:spPr bwMode="auto">
          <a:xfrm>
            <a:off x="5103813" y="276225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175" name="Rectangle 119"/>
          <p:cNvSpPr>
            <a:spLocks noChangeArrowheads="1"/>
          </p:cNvSpPr>
          <p:nvPr/>
        </p:nvSpPr>
        <p:spPr bwMode="auto">
          <a:xfrm>
            <a:off x="5830888" y="276225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176" name="Rectangle 120"/>
          <p:cNvSpPr>
            <a:spLocks noChangeArrowheads="1"/>
          </p:cNvSpPr>
          <p:nvPr/>
        </p:nvSpPr>
        <p:spPr bwMode="auto">
          <a:xfrm>
            <a:off x="6561138" y="2762250"/>
            <a:ext cx="7937" cy="11113"/>
          </a:xfrm>
          <a:prstGeom prst="rect">
            <a:avLst/>
          </a:prstGeom>
          <a:solidFill>
            <a:srgbClr val="000000"/>
          </a:solidFill>
          <a:ln w="9525">
            <a:noFill/>
            <a:miter lim="800000"/>
            <a:headEnd/>
            <a:tailEnd/>
          </a:ln>
        </p:spPr>
        <p:txBody>
          <a:bodyPr/>
          <a:lstStyle/>
          <a:p>
            <a:endParaRPr lang="en-US"/>
          </a:p>
        </p:txBody>
      </p:sp>
      <p:sp>
        <p:nvSpPr>
          <p:cNvPr id="45177" name="Rectangle 121"/>
          <p:cNvSpPr>
            <a:spLocks noChangeArrowheads="1"/>
          </p:cNvSpPr>
          <p:nvPr/>
        </p:nvSpPr>
        <p:spPr bwMode="auto">
          <a:xfrm>
            <a:off x="7288213" y="2762250"/>
            <a:ext cx="7937" cy="11113"/>
          </a:xfrm>
          <a:prstGeom prst="rect">
            <a:avLst/>
          </a:prstGeom>
          <a:solidFill>
            <a:srgbClr val="000000"/>
          </a:solidFill>
          <a:ln w="9525">
            <a:noFill/>
            <a:miter lim="800000"/>
            <a:headEnd/>
            <a:tailEnd/>
          </a:ln>
        </p:spPr>
        <p:txBody>
          <a:bodyPr/>
          <a:lstStyle/>
          <a:p>
            <a:endParaRPr lang="en-US"/>
          </a:p>
        </p:txBody>
      </p:sp>
      <p:sp>
        <p:nvSpPr>
          <p:cNvPr id="45178" name="Rectangle 122"/>
          <p:cNvSpPr>
            <a:spLocks noChangeArrowheads="1"/>
          </p:cNvSpPr>
          <p:nvPr/>
        </p:nvSpPr>
        <p:spPr bwMode="auto">
          <a:xfrm>
            <a:off x="8018463" y="276225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179" name="Rectangle 123"/>
          <p:cNvSpPr>
            <a:spLocks noChangeArrowheads="1"/>
          </p:cNvSpPr>
          <p:nvPr/>
        </p:nvSpPr>
        <p:spPr bwMode="auto">
          <a:xfrm>
            <a:off x="8745538" y="276225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180" name="Rectangle 124"/>
          <p:cNvSpPr>
            <a:spLocks noChangeArrowheads="1"/>
          </p:cNvSpPr>
          <p:nvPr/>
        </p:nvSpPr>
        <p:spPr bwMode="auto">
          <a:xfrm>
            <a:off x="0" y="2773363"/>
            <a:ext cx="7938" cy="373062"/>
          </a:xfrm>
          <a:prstGeom prst="rect">
            <a:avLst/>
          </a:prstGeom>
          <a:solidFill>
            <a:srgbClr val="000000"/>
          </a:solidFill>
          <a:ln w="9525">
            <a:solidFill>
              <a:schemeClr val="bg1"/>
            </a:solidFill>
            <a:miter lim="800000"/>
            <a:headEnd/>
            <a:tailEnd/>
          </a:ln>
        </p:spPr>
        <p:txBody>
          <a:bodyPr/>
          <a:lstStyle/>
          <a:p>
            <a:endParaRPr lang="en-US"/>
          </a:p>
        </p:txBody>
      </p:sp>
      <p:sp>
        <p:nvSpPr>
          <p:cNvPr id="45181" name="Rectangle 125"/>
          <p:cNvSpPr>
            <a:spLocks noChangeArrowheads="1"/>
          </p:cNvSpPr>
          <p:nvPr/>
        </p:nvSpPr>
        <p:spPr bwMode="auto">
          <a:xfrm>
            <a:off x="1457325" y="2773363"/>
            <a:ext cx="7938" cy="373062"/>
          </a:xfrm>
          <a:prstGeom prst="rect">
            <a:avLst/>
          </a:prstGeom>
          <a:solidFill>
            <a:srgbClr val="000000"/>
          </a:solidFill>
          <a:ln w="9525">
            <a:solidFill>
              <a:schemeClr val="bg1"/>
            </a:solidFill>
            <a:miter lim="800000"/>
            <a:headEnd/>
            <a:tailEnd/>
          </a:ln>
        </p:spPr>
        <p:txBody>
          <a:bodyPr/>
          <a:lstStyle/>
          <a:p>
            <a:endParaRPr lang="en-US"/>
          </a:p>
        </p:txBody>
      </p:sp>
      <p:sp>
        <p:nvSpPr>
          <p:cNvPr id="45182" name="Rectangle 126"/>
          <p:cNvSpPr>
            <a:spLocks noChangeArrowheads="1"/>
          </p:cNvSpPr>
          <p:nvPr/>
        </p:nvSpPr>
        <p:spPr bwMode="auto">
          <a:xfrm>
            <a:off x="2189163" y="2773363"/>
            <a:ext cx="7937" cy="373062"/>
          </a:xfrm>
          <a:prstGeom prst="rect">
            <a:avLst/>
          </a:prstGeom>
          <a:solidFill>
            <a:srgbClr val="000000"/>
          </a:solidFill>
          <a:ln w="9525">
            <a:noFill/>
            <a:miter lim="800000"/>
            <a:headEnd/>
            <a:tailEnd/>
          </a:ln>
        </p:spPr>
        <p:txBody>
          <a:bodyPr/>
          <a:lstStyle/>
          <a:p>
            <a:endParaRPr lang="en-US"/>
          </a:p>
        </p:txBody>
      </p:sp>
      <p:sp>
        <p:nvSpPr>
          <p:cNvPr id="45183" name="Rectangle 127"/>
          <p:cNvSpPr>
            <a:spLocks noChangeArrowheads="1"/>
          </p:cNvSpPr>
          <p:nvPr/>
        </p:nvSpPr>
        <p:spPr bwMode="auto">
          <a:xfrm>
            <a:off x="2914650" y="2773363"/>
            <a:ext cx="9525" cy="373062"/>
          </a:xfrm>
          <a:prstGeom prst="rect">
            <a:avLst/>
          </a:prstGeom>
          <a:solidFill>
            <a:srgbClr val="000000"/>
          </a:solidFill>
          <a:ln w="9525">
            <a:noFill/>
            <a:miter lim="800000"/>
            <a:headEnd/>
            <a:tailEnd/>
          </a:ln>
        </p:spPr>
        <p:txBody>
          <a:bodyPr/>
          <a:lstStyle/>
          <a:p>
            <a:endParaRPr lang="en-US"/>
          </a:p>
        </p:txBody>
      </p:sp>
      <p:sp>
        <p:nvSpPr>
          <p:cNvPr id="45184" name="Rectangle 128"/>
          <p:cNvSpPr>
            <a:spLocks noChangeArrowheads="1"/>
          </p:cNvSpPr>
          <p:nvPr/>
        </p:nvSpPr>
        <p:spPr bwMode="auto">
          <a:xfrm>
            <a:off x="3646488" y="277336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85" name="Rectangle 129"/>
          <p:cNvSpPr>
            <a:spLocks noChangeArrowheads="1"/>
          </p:cNvSpPr>
          <p:nvPr/>
        </p:nvSpPr>
        <p:spPr bwMode="auto">
          <a:xfrm>
            <a:off x="4373563" y="277336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86" name="Rectangle 130"/>
          <p:cNvSpPr>
            <a:spLocks noChangeArrowheads="1"/>
          </p:cNvSpPr>
          <p:nvPr/>
        </p:nvSpPr>
        <p:spPr bwMode="auto">
          <a:xfrm>
            <a:off x="5103813" y="277336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87" name="Rectangle 131"/>
          <p:cNvSpPr>
            <a:spLocks noChangeArrowheads="1"/>
          </p:cNvSpPr>
          <p:nvPr/>
        </p:nvSpPr>
        <p:spPr bwMode="auto">
          <a:xfrm>
            <a:off x="5830888" y="277336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88" name="Rectangle 132"/>
          <p:cNvSpPr>
            <a:spLocks noChangeArrowheads="1"/>
          </p:cNvSpPr>
          <p:nvPr/>
        </p:nvSpPr>
        <p:spPr bwMode="auto">
          <a:xfrm>
            <a:off x="6561138" y="2773363"/>
            <a:ext cx="7937" cy="373062"/>
          </a:xfrm>
          <a:prstGeom prst="rect">
            <a:avLst/>
          </a:prstGeom>
          <a:solidFill>
            <a:srgbClr val="000000"/>
          </a:solidFill>
          <a:ln w="9525">
            <a:noFill/>
            <a:miter lim="800000"/>
            <a:headEnd/>
            <a:tailEnd/>
          </a:ln>
        </p:spPr>
        <p:txBody>
          <a:bodyPr/>
          <a:lstStyle/>
          <a:p>
            <a:endParaRPr lang="en-US"/>
          </a:p>
        </p:txBody>
      </p:sp>
      <p:sp>
        <p:nvSpPr>
          <p:cNvPr id="45189" name="Rectangle 133"/>
          <p:cNvSpPr>
            <a:spLocks noChangeArrowheads="1"/>
          </p:cNvSpPr>
          <p:nvPr/>
        </p:nvSpPr>
        <p:spPr bwMode="auto">
          <a:xfrm>
            <a:off x="7288213" y="2773363"/>
            <a:ext cx="7937" cy="373062"/>
          </a:xfrm>
          <a:prstGeom prst="rect">
            <a:avLst/>
          </a:prstGeom>
          <a:solidFill>
            <a:srgbClr val="000000"/>
          </a:solidFill>
          <a:ln w="9525">
            <a:noFill/>
            <a:miter lim="800000"/>
            <a:headEnd/>
            <a:tailEnd/>
          </a:ln>
        </p:spPr>
        <p:txBody>
          <a:bodyPr/>
          <a:lstStyle/>
          <a:p>
            <a:endParaRPr lang="en-US"/>
          </a:p>
        </p:txBody>
      </p:sp>
      <p:sp>
        <p:nvSpPr>
          <p:cNvPr id="45190" name="Rectangle 134"/>
          <p:cNvSpPr>
            <a:spLocks noChangeArrowheads="1"/>
          </p:cNvSpPr>
          <p:nvPr/>
        </p:nvSpPr>
        <p:spPr bwMode="auto">
          <a:xfrm>
            <a:off x="8018463" y="277336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91" name="Rectangle 135"/>
          <p:cNvSpPr>
            <a:spLocks noChangeArrowheads="1"/>
          </p:cNvSpPr>
          <p:nvPr/>
        </p:nvSpPr>
        <p:spPr bwMode="auto">
          <a:xfrm>
            <a:off x="8745538" y="277336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192" name="Rectangle 136"/>
          <p:cNvSpPr>
            <a:spLocks noChangeArrowheads="1"/>
          </p:cNvSpPr>
          <p:nvPr/>
        </p:nvSpPr>
        <p:spPr bwMode="auto">
          <a:xfrm>
            <a:off x="0" y="3149600"/>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193" name="Rectangle 137"/>
          <p:cNvSpPr>
            <a:spLocks noChangeArrowheads="1"/>
          </p:cNvSpPr>
          <p:nvPr/>
        </p:nvSpPr>
        <p:spPr bwMode="auto">
          <a:xfrm>
            <a:off x="1457325" y="3149600"/>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194" name="Rectangle 138"/>
          <p:cNvSpPr>
            <a:spLocks noChangeArrowheads="1"/>
          </p:cNvSpPr>
          <p:nvPr/>
        </p:nvSpPr>
        <p:spPr bwMode="auto">
          <a:xfrm>
            <a:off x="2189163" y="3149600"/>
            <a:ext cx="7937" cy="12700"/>
          </a:xfrm>
          <a:prstGeom prst="rect">
            <a:avLst/>
          </a:prstGeom>
          <a:solidFill>
            <a:srgbClr val="000000"/>
          </a:solidFill>
          <a:ln w="9525">
            <a:noFill/>
            <a:miter lim="800000"/>
            <a:headEnd/>
            <a:tailEnd/>
          </a:ln>
        </p:spPr>
        <p:txBody>
          <a:bodyPr/>
          <a:lstStyle/>
          <a:p>
            <a:endParaRPr lang="en-US"/>
          </a:p>
        </p:txBody>
      </p:sp>
      <p:sp>
        <p:nvSpPr>
          <p:cNvPr id="45195" name="Rectangle 139"/>
          <p:cNvSpPr>
            <a:spLocks noChangeArrowheads="1"/>
          </p:cNvSpPr>
          <p:nvPr/>
        </p:nvSpPr>
        <p:spPr bwMode="auto">
          <a:xfrm>
            <a:off x="2914650" y="3149600"/>
            <a:ext cx="9525" cy="12700"/>
          </a:xfrm>
          <a:prstGeom prst="rect">
            <a:avLst/>
          </a:prstGeom>
          <a:solidFill>
            <a:srgbClr val="000000"/>
          </a:solidFill>
          <a:ln w="9525">
            <a:noFill/>
            <a:miter lim="800000"/>
            <a:headEnd/>
            <a:tailEnd/>
          </a:ln>
        </p:spPr>
        <p:txBody>
          <a:bodyPr/>
          <a:lstStyle/>
          <a:p>
            <a:endParaRPr lang="en-US"/>
          </a:p>
        </p:txBody>
      </p:sp>
      <p:sp>
        <p:nvSpPr>
          <p:cNvPr id="45196" name="Rectangle 140"/>
          <p:cNvSpPr>
            <a:spLocks noChangeArrowheads="1"/>
          </p:cNvSpPr>
          <p:nvPr/>
        </p:nvSpPr>
        <p:spPr bwMode="auto">
          <a:xfrm>
            <a:off x="3646488" y="31496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97" name="Rectangle 141"/>
          <p:cNvSpPr>
            <a:spLocks noChangeArrowheads="1"/>
          </p:cNvSpPr>
          <p:nvPr/>
        </p:nvSpPr>
        <p:spPr bwMode="auto">
          <a:xfrm>
            <a:off x="4373563" y="31496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98" name="Rectangle 142"/>
          <p:cNvSpPr>
            <a:spLocks noChangeArrowheads="1"/>
          </p:cNvSpPr>
          <p:nvPr/>
        </p:nvSpPr>
        <p:spPr bwMode="auto">
          <a:xfrm>
            <a:off x="5103813" y="31496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199" name="Rectangle 143"/>
          <p:cNvSpPr>
            <a:spLocks noChangeArrowheads="1"/>
          </p:cNvSpPr>
          <p:nvPr/>
        </p:nvSpPr>
        <p:spPr bwMode="auto">
          <a:xfrm>
            <a:off x="5830888" y="31496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200" name="Rectangle 144"/>
          <p:cNvSpPr>
            <a:spLocks noChangeArrowheads="1"/>
          </p:cNvSpPr>
          <p:nvPr/>
        </p:nvSpPr>
        <p:spPr bwMode="auto">
          <a:xfrm>
            <a:off x="6561138" y="3149600"/>
            <a:ext cx="7937" cy="12700"/>
          </a:xfrm>
          <a:prstGeom prst="rect">
            <a:avLst/>
          </a:prstGeom>
          <a:solidFill>
            <a:srgbClr val="000000"/>
          </a:solidFill>
          <a:ln w="9525">
            <a:noFill/>
            <a:miter lim="800000"/>
            <a:headEnd/>
            <a:tailEnd/>
          </a:ln>
        </p:spPr>
        <p:txBody>
          <a:bodyPr/>
          <a:lstStyle/>
          <a:p>
            <a:endParaRPr lang="en-US"/>
          </a:p>
        </p:txBody>
      </p:sp>
      <p:sp>
        <p:nvSpPr>
          <p:cNvPr id="45201" name="Rectangle 145"/>
          <p:cNvSpPr>
            <a:spLocks noChangeArrowheads="1"/>
          </p:cNvSpPr>
          <p:nvPr/>
        </p:nvSpPr>
        <p:spPr bwMode="auto">
          <a:xfrm>
            <a:off x="7288213" y="3149600"/>
            <a:ext cx="7937" cy="12700"/>
          </a:xfrm>
          <a:prstGeom prst="rect">
            <a:avLst/>
          </a:prstGeom>
          <a:solidFill>
            <a:srgbClr val="000000"/>
          </a:solidFill>
          <a:ln w="9525">
            <a:noFill/>
            <a:miter lim="800000"/>
            <a:headEnd/>
            <a:tailEnd/>
          </a:ln>
        </p:spPr>
        <p:txBody>
          <a:bodyPr/>
          <a:lstStyle/>
          <a:p>
            <a:endParaRPr lang="en-US"/>
          </a:p>
        </p:txBody>
      </p:sp>
      <p:sp>
        <p:nvSpPr>
          <p:cNvPr id="45202" name="Rectangle 146"/>
          <p:cNvSpPr>
            <a:spLocks noChangeArrowheads="1"/>
          </p:cNvSpPr>
          <p:nvPr/>
        </p:nvSpPr>
        <p:spPr bwMode="auto">
          <a:xfrm>
            <a:off x="8018463" y="31496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203" name="Rectangle 147"/>
          <p:cNvSpPr>
            <a:spLocks noChangeArrowheads="1"/>
          </p:cNvSpPr>
          <p:nvPr/>
        </p:nvSpPr>
        <p:spPr bwMode="auto">
          <a:xfrm>
            <a:off x="8745538" y="31496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204" name="Rectangle 148"/>
          <p:cNvSpPr>
            <a:spLocks noChangeArrowheads="1"/>
          </p:cNvSpPr>
          <p:nvPr/>
        </p:nvSpPr>
        <p:spPr bwMode="auto">
          <a:xfrm>
            <a:off x="0" y="3162300"/>
            <a:ext cx="7938" cy="373063"/>
          </a:xfrm>
          <a:prstGeom prst="rect">
            <a:avLst/>
          </a:prstGeom>
          <a:solidFill>
            <a:srgbClr val="000000"/>
          </a:solidFill>
          <a:ln w="9525">
            <a:solidFill>
              <a:schemeClr val="bg1"/>
            </a:solidFill>
            <a:miter lim="800000"/>
            <a:headEnd/>
            <a:tailEnd/>
          </a:ln>
        </p:spPr>
        <p:txBody>
          <a:bodyPr/>
          <a:lstStyle/>
          <a:p>
            <a:endParaRPr lang="en-US"/>
          </a:p>
        </p:txBody>
      </p:sp>
      <p:sp>
        <p:nvSpPr>
          <p:cNvPr id="45205" name="Rectangle 149"/>
          <p:cNvSpPr>
            <a:spLocks noChangeArrowheads="1"/>
          </p:cNvSpPr>
          <p:nvPr/>
        </p:nvSpPr>
        <p:spPr bwMode="auto">
          <a:xfrm>
            <a:off x="1457325" y="3162300"/>
            <a:ext cx="7938" cy="373063"/>
          </a:xfrm>
          <a:prstGeom prst="rect">
            <a:avLst/>
          </a:prstGeom>
          <a:solidFill>
            <a:srgbClr val="000000"/>
          </a:solidFill>
          <a:ln w="9525">
            <a:solidFill>
              <a:schemeClr val="bg1"/>
            </a:solidFill>
            <a:miter lim="800000"/>
            <a:headEnd/>
            <a:tailEnd/>
          </a:ln>
        </p:spPr>
        <p:txBody>
          <a:bodyPr/>
          <a:lstStyle/>
          <a:p>
            <a:endParaRPr lang="en-US"/>
          </a:p>
        </p:txBody>
      </p:sp>
      <p:sp>
        <p:nvSpPr>
          <p:cNvPr id="45206" name="Rectangle 150"/>
          <p:cNvSpPr>
            <a:spLocks noChangeArrowheads="1"/>
          </p:cNvSpPr>
          <p:nvPr/>
        </p:nvSpPr>
        <p:spPr bwMode="auto">
          <a:xfrm>
            <a:off x="2189163" y="3162300"/>
            <a:ext cx="7937" cy="373063"/>
          </a:xfrm>
          <a:prstGeom prst="rect">
            <a:avLst/>
          </a:prstGeom>
          <a:solidFill>
            <a:srgbClr val="000000"/>
          </a:solidFill>
          <a:ln w="9525">
            <a:noFill/>
            <a:miter lim="800000"/>
            <a:headEnd/>
            <a:tailEnd/>
          </a:ln>
        </p:spPr>
        <p:txBody>
          <a:bodyPr/>
          <a:lstStyle/>
          <a:p>
            <a:endParaRPr lang="en-US"/>
          </a:p>
        </p:txBody>
      </p:sp>
      <p:sp>
        <p:nvSpPr>
          <p:cNvPr id="45207" name="Rectangle 151"/>
          <p:cNvSpPr>
            <a:spLocks noChangeArrowheads="1"/>
          </p:cNvSpPr>
          <p:nvPr/>
        </p:nvSpPr>
        <p:spPr bwMode="auto">
          <a:xfrm>
            <a:off x="2914650" y="3162300"/>
            <a:ext cx="9525" cy="373063"/>
          </a:xfrm>
          <a:prstGeom prst="rect">
            <a:avLst/>
          </a:prstGeom>
          <a:solidFill>
            <a:srgbClr val="000000"/>
          </a:solidFill>
          <a:ln w="9525">
            <a:noFill/>
            <a:miter lim="800000"/>
            <a:headEnd/>
            <a:tailEnd/>
          </a:ln>
        </p:spPr>
        <p:txBody>
          <a:bodyPr/>
          <a:lstStyle/>
          <a:p>
            <a:endParaRPr lang="en-US"/>
          </a:p>
        </p:txBody>
      </p:sp>
      <p:sp>
        <p:nvSpPr>
          <p:cNvPr id="45208" name="Rectangle 152"/>
          <p:cNvSpPr>
            <a:spLocks noChangeArrowheads="1"/>
          </p:cNvSpPr>
          <p:nvPr/>
        </p:nvSpPr>
        <p:spPr bwMode="auto">
          <a:xfrm>
            <a:off x="3646488" y="31623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09" name="Rectangle 153"/>
          <p:cNvSpPr>
            <a:spLocks noChangeArrowheads="1"/>
          </p:cNvSpPr>
          <p:nvPr/>
        </p:nvSpPr>
        <p:spPr bwMode="auto">
          <a:xfrm>
            <a:off x="4373563" y="31623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10" name="Rectangle 154"/>
          <p:cNvSpPr>
            <a:spLocks noChangeArrowheads="1"/>
          </p:cNvSpPr>
          <p:nvPr/>
        </p:nvSpPr>
        <p:spPr bwMode="auto">
          <a:xfrm>
            <a:off x="5103813" y="31623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11" name="Rectangle 155"/>
          <p:cNvSpPr>
            <a:spLocks noChangeArrowheads="1"/>
          </p:cNvSpPr>
          <p:nvPr/>
        </p:nvSpPr>
        <p:spPr bwMode="auto">
          <a:xfrm>
            <a:off x="5830888" y="31623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12" name="Rectangle 156"/>
          <p:cNvSpPr>
            <a:spLocks noChangeArrowheads="1"/>
          </p:cNvSpPr>
          <p:nvPr/>
        </p:nvSpPr>
        <p:spPr bwMode="auto">
          <a:xfrm>
            <a:off x="6561138" y="3162300"/>
            <a:ext cx="7937" cy="373063"/>
          </a:xfrm>
          <a:prstGeom prst="rect">
            <a:avLst/>
          </a:prstGeom>
          <a:solidFill>
            <a:srgbClr val="000000"/>
          </a:solidFill>
          <a:ln w="9525">
            <a:noFill/>
            <a:miter lim="800000"/>
            <a:headEnd/>
            <a:tailEnd/>
          </a:ln>
        </p:spPr>
        <p:txBody>
          <a:bodyPr/>
          <a:lstStyle/>
          <a:p>
            <a:endParaRPr lang="en-US"/>
          </a:p>
        </p:txBody>
      </p:sp>
      <p:sp>
        <p:nvSpPr>
          <p:cNvPr id="45213" name="Rectangle 157"/>
          <p:cNvSpPr>
            <a:spLocks noChangeArrowheads="1"/>
          </p:cNvSpPr>
          <p:nvPr/>
        </p:nvSpPr>
        <p:spPr bwMode="auto">
          <a:xfrm>
            <a:off x="7288213" y="3162300"/>
            <a:ext cx="7937" cy="373063"/>
          </a:xfrm>
          <a:prstGeom prst="rect">
            <a:avLst/>
          </a:prstGeom>
          <a:solidFill>
            <a:srgbClr val="000000"/>
          </a:solidFill>
          <a:ln w="9525">
            <a:noFill/>
            <a:miter lim="800000"/>
            <a:headEnd/>
            <a:tailEnd/>
          </a:ln>
        </p:spPr>
        <p:txBody>
          <a:bodyPr/>
          <a:lstStyle/>
          <a:p>
            <a:endParaRPr lang="en-US"/>
          </a:p>
        </p:txBody>
      </p:sp>
      <p:sp>
        <p:nvSpPr>
          <p:cNvPr id="45214" name="Rectangle 158"/>
          <p:cNvSpPr>
            <a:spLocks noChangeArrowheads="1"/>
          </p:cNvSpPr>
          <p:nvPr/>
        </p:nvSpPr>
        <p:spPr bwMode="auto">
          <a:xfrm>
            <a:off x="8018463" y="31623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15" name="Rectangle 159"/>
          <p:cNvSpPr>
            <a:spLocks noChangeArrowheads="1"/>
          </p:cNvSpPr>
          <p:nvPr/>
        </p:nvSpPr>
        <p:spPr bwMode="auto">
          <a:xfrm>
            <a:off x="8745538" y="31623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16" name="Rectangle 160"/>
          <p:cNvSpPr>
            <a:spLocks noChangeArrowheads="1"/>
          </p:cNvSpPr>
          <p:nvPr/>
        </p:nvSpPr>
        <p:spPr bwMode="auto">
          <a:xfrm>
            <a:off x="0" y="3535363"/>
            <a:ext cx="7938" cy="11112"/>
          </a:xfrm>
          <a:prstGeom prst="rect">
            <a:avLst/>
          </a:prstGeom>
          <a:solidFill>
            <a:srgbClr val="000000"/>
          </a:solidFill>
          <a:ln w="9525">
            <a:solidFill>
              <a:schemeClr val="bg1"/>
            </a:solidFill>
            <a:miter lim="800000"/>
            <a:headEnd/>
            <a:tailEnd/>
          </a:ln>
        </p:spPr>
        <p:txBody>
          <a:bodyPr/>
          <a:lstStyle/>
          <a:p>
            <a:endParaRPr lang="en-US"/>
          </a:p>
        </p:txBody>
      </p:sp>
      <p:sp>
        <p:nvSpPr>
          <p:cNvPr id="45217" name="Rectangle 161"/>
          <p:cNvSpPr>
            <a:spLocks noChangeArrowheads="1"/>
          </p:cNvSpPr>
          <p:nvPr/>
        </p:nvSpPr>
        <p:spPr bwMode="auto">
          <a:xfrm>
            <a:off x="1457325" y="3535363"/>
            <a:ext cx="7938" cy="11112"/>
          </a:xfrm>
          <a:prstGeom prst="rect">
            <a:avLst/>
          </a:prstGeom>
          <a:solidFill>
            <a:srgbClr val="000000"/>
          </a:solidFill>
          <a:ln w="9525">
            <a:solidFill>
              <a:schemeClr val="bg1"/>
            </a:solidFill>
            <a:miter lim="800000"/>
            <a:headEnd/>
            <a:tailEnd/>
          </a:ln>
        </p:spPr>
        <p:txBody>
          <a:bodyPr/>
          <a:lstStyle/>
          <a:p>
            <a:endParaRPr lang="en-US"/>
          </a:p>
        </p:txBody>
      </p:sp>
      <p:sp>
        <p:nvSpPr>
          <p:cNvPr id="45218" name="Rectangle 162"/>
          <p:cNvSpPr>
            <a:spLocks noChangeArrowheads="1"/>
          </p:cNvSpPr>
          <p:nvPr/>
        </p:nvSpPr>
        <p:spPr bwMode="auto">
          <a:xfrm>
            <a:off x="2189163" y="3535363"/>
            <a:ext cx="7937" cy="11112"/>
          </a:xfrm>
          <a:prstGeom prst="rect">
            <a:avLst/>
          </a:prstGeom>
          <a:solidFill>
            <a:srgbClr val="000000"/>
          </a:solidFill>
          <a:ln w="9525">
            <a:noFill/>
            <a:miter lim="800000"/>
            <a:headEnd/>
            <a:tailEnd/>
          </a:ln>
        </p:spPr>
        <p:txBody>
          <a:bodyPr/>
          <a:lstStyle/>
          <a:p>
            <a:endParaRPr lang="en-US"/>
          </a:p>
        </p:txBody>
      </p:sp>
      <p:sp>
        <p:nvSpPr>
          <p:cNvPr id="45219" name="Rectangle 163"/>
          <p:cNvSpPr>
            <a:spLocks noChangeArrowheads="1"/>
          </p:cNvSpPr>
          <p:nvPr/>
        </p:nvSpPr>
        <p:spPr bwMode="auto">
          <a:xfrm>
            <a:off x="2914650" y="3535363"/>
            <a:ext cx="9525" cy="11112"/>
          </a:xfrm>
          <a:prstGeom prst="rect">
            <a:avLst/>
          </a:prstGeom>
          <a:solidFill>
            <a:srgbClr val="000000"/>
          </a:solidFill>
          <a:ln w="9525">
            <a:noFill/>
            <a:miter lim="800000"/>
            <a:headEnd/>
            <a:tailEnd/>
          </a:ln>
        </p:spPr>
        <p:txBody>
          <a:bodyPr/>
          <a:lstStyle/>
          <a:p>
            <a:endParaRPr lang="en-US"/>
          </a:p>
        </p:txBody>
      </p:sp>
      <p:sp>
        <p:nvSpPr>
          <p:cNvPr id="45220" name="Rectangle 164"/>
          <p:cNvSpPr>
            <a:spLocks noChangeArrowheads="1"/>
          </p:cNvSpPr>
          <p:nvPr/>
        </p:nvSpPr>
        <p:spPr bwMode="auto">
          <a:xfrm>
            <a:off x="3646488" y="3535363"/>
            <a:ext cx="7937" cy="11112"/>
          </a:xfrm>
          <a:prstGeom prst="rect">
            <a:avLst/>
          </a:prstGeom>
          <a:solidFill>
            <a:srgbClr val="000000"/>
          </a:solidFill>
          <a:ln w="9525">
            <a:solidFill>
              <a:schemeClr val="bg1"/>
            </a:solidFill>
            <a:miter lim="800000"/>
            <a:headEnd/>
            <a:tailEnd/>
          </a:ln>
        </p:spPr>
        <p:txBody>
          <a:bodyPr/>
          <a:lstStyle/>
          <a:p>
            <a:endParaRPr lang="en-US"/>
          </a:p>
        </p:txBody>
      </p:sp>
      <p:sp>
        <p:nvSpPr>
          <p:cNvPr id="45221" name="Rectangle 165"/>
          <p:cNvSpPr>
            <a:spLocks noChangeArrowheads="1"/>
          </p:cNvSpPr>
          <p:nvPr/>
        </p:nvSpPr>
        <p:spPr bwMode="auto">
          <a:xfrm>
            <a:off x="4373563" y="3535363"/>
            <a:ext cx="7937" cy="11112"/>
          </a:xfrm>
          <a:prstGeom prst="rect">
            <a:avLst/>
          </a:prstGeom>
          <a:solidFill>
            <a:srgbClr val="000000"/>
          </a:solidFill>
          <a:ln w="9525">
            <a:solidFill>
              <a:schemeClr val="bg1"/>
            </a:solidFill>
            <a:miter lim="800000"/>
            <a:headEnd/>
            <a:tailEnd/>
          </a:ln>
        </p:spPr>
        <p:txBody>
          <a:bodyPr/>
          <a:lstStyle/>
          <a:p>
            <a:endParaRPr lang="en-US"/>
          </a:p>
        </p:txBody>
      </p:sp>
      <p:sp>
        <p:nvSpPr>
          <p:cNvPr id="45222" name="Rectangle 166"/>
          <p:cNvSpPr>
            <a:spLocks noChangeArrowheads="1"/>
          </p:cNvSpPr>
          <p:nvPr/>
        </p:nvSpPr>
        <p:spPr bwMode="auto">
          <a:xfrm>
            <a:off x="5103813" y="3535363"/>
            <a:ext cx="7937" cy="11112"/>
          </a:xfrm>
          <a:prstGeom prst="rect">
            <a:avLst/>
          </a:prstGeom>
          <a:solidFill>
            <a:srgbClr val="000000"/>
          </a:solidFill>
          <a:ln w="9525">
            <a:solidFill>
              <a:schemeClr val="bg1"/>
            </a:solidFill>
            <a:miter lim="800000"/>
            <a:headEnd/>
            <a:tailEnd/>
          </a:ln>
        </p:spPr>
        <p:txBody>
          <a:bodyPr/>
          <a:lstStyle/>
          <a:p>
            <a:endParaRPr lang="en-US"/>
          </a:p>
        </p:txBody>
      </p:sp>
      <p:sp>
        <p:nvSpPr>
          <p:cNvPr id="45223" name="Rectangle 167"/>
          <p:cNvSpPr>
            <a:spLocks noChangeArrowheads="1"/>
          </p:cNvSpPr>
          <p:nvPr/>
        </p:nvSpPr>
        <p:spPr bwMode="auto">
          <a:xfrm>
            <a:off x="5830888" y="3535363"/>
            <a:ext cx="7937" cy="11112"/>
          </a:xfrm>
          <a:prstGeom prst="rect">
            <a:avLst/>
          </a:prstGeom>
          <a:solidFill>
            <a:srgbClr val="000000"/>
          </a:solidFill>
          <a:ln w="9525">
            <a:solidFill>
              <a:schemeClr val="bg1"/>
            </a:solidFill>
            <a:miter lim="800000"/>
            <a:headEnd/>
            <a:tailEnd/>
          </a:ln>
        </p:spPr>
        <p:txBody>
          <a:bodyPr/>
          <a:lstStyle/>
          <a:p>
            <a:endParaRPr lang="en-US"/>
          </a:p>
        </p:txBody>
      </p:sp>
      <p:sp>
        <p:nvSpPr>
          <p:cNvPr id="45224" name="Rectangle 168"/>
          <p:cNvSpPr>
            <a:spLocks noChangeArrowheads="1"/>
          </p:cNvSpPr>
          <p:nvPr/>
        </p:nvSpPr>
        <p:spPr bwMode="auto">
          <a:xfrm>
            <a:off x="6561138" y="3535363"/>
            <a:ext cx="7937" cy="11112"/>
          </a:xfrm>
          <a:prstGeom prst="rect">
            <a:avLst/>
          </a:prstGeom>
          <a:solidFill>
            <a:srgbClr val="000000"/>
          </a:solidFill>
          <a:ln w="9525">
            <a:noFill/>
            <a:miter lim="800000"/>
            <a:headEnd/>
            <a:tailEnd/>
          </a:ln>
        </p:spPr>
        <p:txBody>
          <a:bodyPr/>
          <a:lstStyle/>
          <a:p>
            <a:endParaRPr lang="en-US"/>
          </a:p>
        </p:txBody>
      </p:sp>
      <p:sp>
        <p:nvSpPr>
          <p:cNvPr id="45225" name="Rectangle 169"/>
          <p:cNvSpPr>
            <a:spLocks noChangeArrowheads="1"/>
          </p:cNvSpPr>
          <p:nvPr/>
        </p:nvSpPr>
        <p:spPr bwMode="auto">
          <a:xfrm>
            <a:off x="7288213" y="3535363"/>
            <a:ext cx="7937" cy="11112"/>
          </a:xfrm>
          <a:prstGeom prst="rect">
            <a:avLst/>
          </a:prstGeom>
          <a:solidFill>
            <a:srgbClr val="000000"/>
          </a:solidFill>
          <a:ln w="9525">
            <a:noFill/>
            <a:miter lim="800000"/>
            <a:headEnd/>
            <a:tailEnd/>
          </a:ln>
        </p:spPr>
        <p:txBody>
          <a:bodyPr/>
          <a:lstStyle/>
          <a:p>
            <a:endParaRPr lang="en-US"/>
          </a:p>
        </p:txBody>
      </p:sp>
      <p:sp>
        <p:nvSpPr>
          <p:cNvPr id="45226" name="Rectangle 170"/>
          <p:cNvSpPr>
            <a:spLocks noChangeArrowheads="1"/>
          </p:cNvSpPr>
          <p:nvPr/>
        </p:nvSpPr>
        <p:spPr bwMode="auto">
          <a:xfrm>
            <a:off x="8018463" y="3535363"/>
            <a:ext cx="7937" cy="11112"/>
          </a:xfrm>
          <a:prstGeom prst="rect">
            <a:avLst/>
          </a:prstGeom>
          <a:solidFill>
            <a:srgbClr val="000000"/>
          </a:solidFill>
          <a:ln w="9525">
            <a:solidFill>
              <a:schemeClr val="bg1"/>
            </a:solidFill>
            <a:miter lim="800000"/>
            <a:headEnd/>
            <a:tailEnd/>
          </a:ln>
        </p:spPr>
        <p:txBody>
          <a:bodyPr/>
          <a:lstStyle/>
          <a:p>
            <a:endParaRPr lang="en-US"/>
          </a:p>
        </p:txBody>
      </p:sp>
      <p:sp>
        <p:nvSpPr>
          <p:cNvPr id="45227" name="Rectangle 171"/>
          <p:cNvSpPr>
            <a:spLocks noChangeArrowheads="1"/>
          </p:cNvSpPr>
          <p:nvPr/>
        </p:nvSpPr>
        <p:spPr bwMode="auto">
          <a:xfrm>
            <a:off x="8745538" y="3535363"/>
            <a:ext cx="7937" cy="11112"/>
          </a:xfrm>
          <a:prstGeom prst="rect">
            <a:avLst/>
          </a:prstGeom>
          <a:solidFill>
            <a:srgbClr val="000000"/>
          </a:solidFill>
          <a:ln w="9525">
            <a:solidFill>
              <a:schemeClr val="bg1"/>
            </a:solidFill>
            <a:miter lim="800000"/>
            <a:headEnd/>
            <a:tailEnd/>
          </a:ln>
        </p:spPr>
        <p:txBody>
          <a:bodyPr/>
          <a:lstStyle/>
          <a:p>
            <a:endParaRPr lang="en-US"/>
          </a:p>
        </p:txBody>
      </p:sp>
      <p:sp>
        <p:nvSpPr>
          <p:cNvPr id="45228" name="Rectangle 172"/>
          <p:cNvSpPr>
            <a:spLocks noChangeArrowheads="1"/>
          </p:cNvSpPr>
          <p:nvPr/>
        </p:nvSpPr>
        <p:spPr bwMode="auto">
          <a:xfrm>
            <a:off x="0" y="3546475"/>
            <a:ext cx="7938" cy="373063"/>
          </a:xfrm>
          <a:prstGeom prst="rect">
            <a:avLst/>
          </a:prstGeom>
          <a:solidFill>
            <a:srgbClr val="000000"/>
          </a:solidFill>
          <a:ln w="9525">
            <a:solidFill>
              <a:schemeClr val="bg1"/>
            </a:solidFill>
            <a:miter lim="800000"/>
            <a:headEnd/>
            <a:tailEnd/>
          </a:ln>
        </p:spPr>
        <p:txBody>
          <a:bodyPr/>
          <a:lstStyle/>
          <a:p>
            <a:endParaRPr lang="en-US"/>
          </a:p>
        </p:txBody>
      </p:sp>
      <p:sp>
        <p:nvSpPr>
          <p:cNvPr id="45229" name="Rectangle 173"/>
          <p:cNvSpPr>
            <a:spLocks noChangeArrowheads="1"/>
          </p:cNvSpPr>
          <p:nvPr/>
        </p:nvSpPr>
        <p:spPr bwMode="auto">
          <a:xfrm>
            <a:off x="1457325" y="3546475"/>
            <a:ext cx="7938" cy="373063"/>
          </a:xfrm>
          <a:prstGeom prst="rect">
            <a:avLst/>
          </a:prstGeom>
          <a:solidFill>
            <a:srgbClr val="000000"/>
          </a:solidFill>
          <a:ln w="9525">
            <a:solidFill>
              <a:schemeClr val="bg1"/>
            </a:solidFill>
            <a:miter lim="800000"/>
            <a:headEnd/>
            <a:tailEnd/>
          </a:ln>
        </p:spPr>
        <p:txBody>
          <a:bodyPr/>
          <a:lstStyle/>
          <a:p>
            <a:endParaRPr lang="en-US"/>
          </a:p>
        </p:txBody>
      </p:sp>
      <p:sp>
        <p:nvSpPr>
          <p:cNvPr id="45230" name="Rectangle 174"/>
          <p:cNvSpPr>
            <a:spLocks noChangeArrowheads="1"/>
          </p:cNvSpPr>
          <p:nvPr/>
        </p:nvSpPr>
        <p:spPr bwMode="auto">
          <a:xfrm>
            <a:off x="2189163" y="3546475"/>
            <a:ext cx="7937" cy="373063"/>
          </a:xfrm>
          <a:prstGeom prst="rect">
            <a:avLst/>
          </a:prstGeom>
          <a:solidFill>
            <a:srgbClr val="000000"/>
          </a:solidFill>
          <a:ln w="9525">
            <a:noFill/>
            <a:miter lim="800000"/>
            <a:headEnd/>
            <a:tailEnd/>
          </a:ln>
        </p:spPr>
        <p:txBody>
          <a:bodyPr/>
          <a:lstStyle/>
          <a:p>
            <a:endParaRPr lang="en-US"/>
          </a:p>
        </p:txBody>
      </p:sp>
      <p:sp>
        <p:nvSpPr>
          <p:cNvPr id="45231" name="Rectangle 175"/>
          <p:cNvSpPr>
            <a:spLocks noChangeArrowheads="1"/>
          </p:cNvSpPr>
          <p:nvPr/>
        </p:nvSpPr>
        <p:spPr bwMode="auto">
          <a:xfrm>
            <a:off x="2914650" y="3546475"/>
            <a:ext cx="9525" cy="373063"/>
          </a:xfrm>
          <a:prstGeom prst="rect">
            <a:avLst/>
          </a:prstGeom>
          <a:solidFill>
            <a:srgbClr val="000000"/>
          </a:solidFill>
          <a:ln w="9525">
            <a:noFill/>
            <a:miter lim="800000"/>
            <a:headEnd/>
            <a:tailEnd/>
          </a:ln>
        </p:spPr>
        <p:txBody>
          <a:bodyPr/>
          <a:lstStyle/>
          <a:p>
            <a:endParaRPr lang="en-US"/>
          </a:p>
        </p:txBody>
      </p:sp>
      <p:sp>
        <p:nvSpPr>
          <p:cNvPr id="45232" name="Rectangle 176"/>
          <p:cNvSpPr>
            <a:spLocks noChangeArrowheads="1"/>
          </p:cNvSpPr>
          <p:nvPr/>
        </p:nvSpPr>
        <p:spPr bwMode="auto">
          <a:xfrm>
            <a:off x="3646488" y="3546475"/>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33" name="Rectangle 177"/>
          <p:cNvSpPr>
            <a:spLocks noChangeArrowheads="1"/>
          </p:cNvSpPr>
          <p:nvPr/>
        </p:nvSpPr>
        <p:spPr bwMode="auto">
          <a:xfrm>
            <a:off x="4373563" y="3546475"/>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34" name="Rectangle 178"/>
          <p:cNvSpPr>
            <a:spLocks noChangeArrowheads="1"/>
          </p:cNvSpPr>
          <p:nvPr/>
        </p:nvSpPr>
        <p:spPr bwMode="auto">
          <a:xfrm>
            <a:off x="5103813" y="3546475"/>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35" name="Rectangle 179"/>
          <p:cNvSpPr>
            <a:spLocks noChangeArrowheads="1"/>
          </p:cNvSpPr>
          <p:nvPr/>
        </p:nvSpPr>
        <p:spPr bwMode="auto">
          <a:xfrm>
            <a:off x="5830888" y="3546475"/>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36" name="Rectangle 180"/>
          <p:cNvSpPr>
            <a:spLocks noChangeArrowheads="1"/>
          </p:cNvSpPr>
          <p:nvPr/>
        </p:nvSpPr>
        <p:spPr bwMode="auto">
          <a:xfrm>
            <a:off x="6561138" y="3546475"/>
            <a:ext cx="7937" cy="373063"/>
          </a:xfrm>
          <a:prstGeom prst="rect">
            <a:avLst/>
          </a:prstGeom>
          <a:solidFill>
            <a:srgbClr val="000000"/>
          </a:solidFill>
          <a:ln w="9525">
            <a:noFill/>
            <a:miter lim="800000"/>
            <a:headEnd/>
            <a:tailEnd/>
          </a:ln>
        </p:spPr>
        <p:txBody>
          <a:bodyPr/>
          <a:lstStyle/>
          <a:p>
            <a:endParaRPr lang="en-US"/>
          </a:p>
        </p:txBody>
      </p:sp>
      <p:sp>
        <p:nvSpPr>
          <p:cNvPr id="45237" name="Rectangle 181"/>
          <p:cNvSpPr>
            <a:spLocks noChangeArrowheads="1"/>
          </p:cNvSpPr>
          <p:nvPr/>
        </p:nvSpPr>
        <p:spPr bwMode="auto">
          <a:xfrm>
            <a:off x="7288213" y="3546475"/>
            <a:ext cx="7937" cy="373063"/>
          </a:xfrm>
          <a:prstGeom prst="rect">
            <a:avLst/>
          </a:prstGeom>
          <a:solidFill>
            <a:srgbClr val="000000"/>
          </a:solidFill>
          <a:ln w="9525">
            <a:noFill/>
            <a:miter lim="800000"/>
            <a:headEnd/>
            <a:tailEnd/>
          </a:ln>
        </p:spPr>
        <p:txBody>
          <a:bodyPr/>
          <a:lstStyle/>
          <a:p>
            <a:endParaRPr lang="en-US"/>
          </a:p>
        </p:txBody>
      </p:sp>
      <p:sp>
        <p:nvSpPr>
          <p:cNvPr id="45238" name="Rectangle 182"/>
          <p:cNvSpPr>
            <a:spLocks noChangeArrowheads="1"/>
          </p:cNvSpPr>
          <p:nvPr/>
        </p:nvSpPr>
        <p:spPr bwMode="auto">
          <a:xfrm>
            <a:off x="8018463" y="3546475"/>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39" name="Rectangle 183"/>
          <p:cNvSpPr>
            <a:spLocks noChangeArrowheads="1"/>
          </p:cNvSpPr>
          <p:nvPr/>
        </p:nvSpPr>
        <p:spPr bwMode="auto">
          <a:xfrm>
            <a:off x="8745538" y="3546475"/>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240" name="Rectangle 184"/>
          <p:cNvSpPr>
            <a:spLocks noChangeArrowheads="1"/>
          </p:cNvSpPr>
          <p:nvPr/>
        </p:nvSpPr>
        <p:spPr bwMode="auto">
          <a:xfrm>
            <a:off x="0" y="3924300"/>
            <a:ext cx="7938" cy="11113"/>
          </a:xfrm>
          <a:prstGeom prst="rect">
            <a:avLst/>
          </a:prstGeom>
          <a:solidFill>
            <a:srgbClr val="000000"/>
          </a:solidFill>
          <a:ln w="9525">
            <a:solidFill>
              <a:schemeClr val="bg1"/>
            </a:solidFill>
            <a:miter lim="800000"/>
            <a:headEnd/>
            <a:tailEnd/>
          </a:ln>
        </p:spPr>
        <p:txBody>
          <a:bodyPr/>
          <a:lstStyle/>
          <a:p>
            <a:endParaRPr lang="en-US"/>
          </a:p>
        </p:txBody>
      </p:sp>
      <p:sp>
        <p:nvSpPr>
          <p:cNvPr id="45241" name="Rectangle 185"/>
          <p:cNvSpPr>
            <a:spLocks noChangeArrowheads="1"/>
          </p:cNvSpPr>
          <p:nvPr/>
        </p:nvSpPr>
        <p:spPr bwMode="auto">
          <a:xfrm>
            <a:off x="7938" y="3924300"/>
            <a:ext cx="722312" cy="7938"/>
          </a:xfrm>
          <a:prstGeom prst="rect">
            <a:avLst/>
          </a:prstGeom>
          <a:solidFill>
            <a:srgbClr val="000000"/>
          </a:solidFill>
          <a:ln w="9525">
            <a:solidFill>
              <a:schemeClr val="bg1"/>
            </a:solidFill>
            <a:miter lim="800000"/>
            <a:headEnd/>
            <a:tailEnd/>
          </a:ln>
        </p:spPr>
        <p:txBody>
          <a:bodyPr/>
          <a:lstStyle/>
          <a:p>
            <a:endParaRPr lang="en-US"/>
          </a:p>
        </p:txBody>
      </p:sp>
      <p:sp>
        <p:nvSpPr>
          <p:cNvPr id="45242" name="Rectangle 186"/>
          <p:cNvSpPr>
            <a:spLocks noChangeArrowheads="1"/>
          </p:cNvSpPr>
          <p:nvPr/>
        </p:nvSpPr>
        <p:spPr bwMode="auto">
          <a:xfrm>
            <a:off x="730250" y="3924300"/>
            <a:ext cx="9525" cy="11113"/>
          </a:xfrm>
          <a:prstGeom prst="rect">
            <a:avLst/>
          </a:prstGeom>
          <a:solidFill>
            <a:srgbClr val="000000"/>
          </a:solidFill>
          <a:ln w="9525">
            <a:solidFill>
              <a:schemeClr val="bg1"/>
            </a:solidFill>
            <a:miter lim="800000"/>
            <a:headEnd/>
            <a:tailEnd/>
          </a:ln>
        </p:spPr>
        <p:txBody>
          <a:bodyPr/>
          <a:lstStyle/>
          <a:p>
            <a:endParaRPr lang="en-US"/>
          </a:p>
        </p:txBody>
      </p:sp>
      <p:sp>
        <p:nvSpPr>
          <p:cNvPr id="45243" name="Rectangle 187"/>
          <p:cNvSpPr>
            <a:spLocks noChangeArrowheads="1"/>
          </p:cNvSpPr>
          <p:nvPr/>
        </p:nvSpPr>
        <p:spPr bwMode="auto">
          <a:xfrm>
            <a:off x="739775" y="3924300"/>
            <a:ext cx="717550" cy="7938"/>
          </a:xfrm>
          <a:prstGeom prst="rect">
            <a:avLst/>
          </a:prstGeom>
          <a:solidFill>
            <a:srgbClr val="000000"/>
          </a:solidFill>
          <a:ln w="9525">
            <a:solidFill>
              <a:schemeClr val="bg1"/>
            </a:solidFill>
            <a:miter lim="800000"/>
            <a:headEnd/>
            <a:tailEnd/>
          </a:ln>
        </p:spPr>
        <p:txBody>
          <a:bodyPr/>
          <a:lstStyle/>
          <a:p>
            <a:endParaRPr lang="en-US"/>
          </a:p>
        </p:txBody>
      </p:sp>
      <p:sp>
        <p:nvSpPr>
          <p:cNvPr id="45244" name="Rectangle 188"/>
          <p:cNvSpPr>
            <a:spLocks noChangeArrowheads="1"/>
          </p:cNvSpPr>
          <p:nvPr/>
        </p:nvSpPr>
        <p:spPr bwMode="auto">
          <a:xfrm>
            <a:off x="1457325" y="3924300"/>
            <a:ext cx="7938" cy="11113"/>
          </a:xfrm>
          <a:prstGeom prst="rect">
            <a:avLst/>
          </a:prstGeom>
          <a:solidFill>
            <a:srgbClr val="000000"/>
          </a:solidFill>
          <a:ln w="9525">
            <a:solidFill>
              <a:schemeClr val="bg1"/>
            </a:solidFill>
            <a:miter lim="800000"/>
            <a:headEnd/>
            <a:tailEnd/>
          </a:ln>
        </p:spPr>
        <p:txBody>
          <a:bodyPr/>
          <a:lstStyle/>
          <a:p>
            <a:endParaRPr lang="en-US"/>
          </a:p>
        </p:txBody>
      </p:sp>
      <p:sp>
        <p:nvSpPr>
          <p:cNvPr id="45245" name="Rectangle 189"/>
          <p:cNvSpPr>
            <a:spLocks noChangeArrowheads="1"/>
          </p:cNvSpPr>
          <p:nvPr/>
        </p:nvSpPr>
        <p:spPr bwMode="auto">
          <a:xfrm>
            <a:off x="1465263" y="3924300"/>
            <a:ext cx="723900" cy="7938"/>
          </a:xfrm>
          <a:prstGeom prst="rect">
            <a:avLst/>
          </a:prstGeom>
          <a:solidFill>
            <a:srgbClr val="000000"/>
          </a:solidFill>
          <a:ln w="9525">
            <a:solidFill>
              <a:schemeClr val="bg1"/>
            </a:solidFill>
            <a:miter lim="800000"/>
            <a:headEnd/>
            <a:tailEnd/>
          </a:ln>
        </p:spPr>
        <p:txBody>
          <a:bodyPr/>
          <a:lstStyle/>
          <a:p>
            <a:endParaRPr lang="en-US"/>
          </a:p>
        </p:txBody>
      </p:sp>
      <p:sp>
        <p:nvSpPr>
          <p:cNvPr id="45246" name="Rectangle 190"/>
          <p:cNvSpPr>
            <a:spLocks noChangeArrowheads="1"/>
          </p:cNvSpPr>
          <p:nvPr/>
        </p:nvSpPr>
        <p:spPr bwMode="auto">
          <a:xfrm>
            <a:off x="2189163" y="3924300"/>
            <a:ext cx="7937" cy="11113"/>
          </a:xfrm>
          <a:prstGeom prst="rect">
            <a:avLst/>
          </a:prstGeom>
          <a:solidFill>
            <a:srgbClr val="000000"/>
          </a:solidFill>
          <a:ln w="9525">
            <a:noFill/>
            <a:miter lim="800000"/>
            <a:headEnd/>
            <a:tailEnd/>
          </a:ln>
        </p:spPr>
        <p:txBody>
          <a:bodyPr/>
          <a:lstStyle/>
          <a:p>
            <a:endParaRPr lang="en-US"/>
          </a:p>
        </p:txBody>
      </p:sp>
      <p:sp>
        <p:nvSpPr>
          <p:cNvPr id="45247" name="Rectangle 191"/>
          <p:cNvSpPr>
            <a:spLocks noChangeArrowheads="1"/>
          </p:cNvSpPr>
          <p:nvPr/>
        </p:nvSpPr>
        <p:spPr bwMode="auto">
          <a:xfrm>
            <a:off x="2197100" y="3924300"/>
            <a:ext cx="717550" cy="7938"/>
          </a:xfrm>
          <a:prstGeom prst="rect">
            <a:avLst/>
          </a:prstGeom>
          <a:solidFill>
            <a:srgbClr val="000000"/>
          </a:solidFill>
          <a:ln w="9525">
            <a:solidFill>
              <a:schemeClr val="bg1"/>
            </a:solidFill>
            <a:miter lim="800000"/>
            <a:headEnd/>
            <a:tailEnd/>
          </a:ln>
        </p:spPr>
        <p:txBody>
          <a:bodyPr/>
          <a:lstStyle/>
          <a:p>
            <a:endParaRPr lang="en-US"/>
          </a:p>
        </p:txBody>
      </p:sp>
      <p:sp>
        <p:nvSpPr>
          <p:cNvPr id="45248" name="Rectangle 192"/>
          <p:cNvSpPr>
            <a:spLocks noChangeArrowheads="1"/>
          </p:cNvSpPr>
          <p:nvPr/>
        </p:nvSpPr>
        <p:spPr bwMode="auto">
          <a:xfrm>
            <a:off x="2914650" y="3924300"/>
            <a:ext cx="9525" cy="11113"/>
          </a:xfrm>
          <a:prstGeom prst="rect">
            <a:avLst/>
          </a:prstGeom>
          <a:solidFill>
            <a:srgbClr val="000000"/>
          </a:solidFill>
          <a:ln w="9525">
            <a:noFill/>
            <a:miter lim="800000"/>
            <a:headEnd/>
            <a:tailEnd/>
          </a:ln>
        </p:spPr>
        <p:txBody>
          <a:bodyPr/>
          <a:lstStyle/>
          <a:p>
            <a:endParaRPr lang="en-US"/>
          </a:p>
        </p:txBody>
      </p:sp>
      <p:sp>
        <p:nvSpPr>
          <p:cNvPr id="45249" name="Rectangle 193"/>
          <p:cNvSpPr>
            <a:spLocks noChangeArrowheads="1"/>
          </p:cNvSpPr>
          <p:nvPr/>
        </p:nvSpPr>
        <p:spPr bwMode="auto">
          <a:xfrm>
            <a:off x="2924175" y="3924300"/>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250" name="Rectangle 194"/>
          <p:cNvSpPr>
            <a:spLocks noChangeArrowheads="1"/>
          </p:cNvSpPr>
          <p:nvPr/>
        </p:nvSpPr>
        <p:spPr bwMode="auto">
          <a:xfrm>
            <a:off x="3646488" y="392430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251" name="Rectangle 195"/>
          <p:cNvSpPr>
            <a:spLocks noChangeArrowheads="1"/>
          </p:cNvSpPr>
          <p:nvPr/>
        </p:nvSpPr>
        <p:spPr bwMode="auto">
          <a:xfrm>
            <a:off x="3654425" y="3924300"/>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252" name="Rectangle 196"/>
          <p:cNvSpPr>
            <a:spLocks noChangeArrowheads="1"/>
          </p:cNvSpPr>
          <p:nvPr/>
        </p:nvSpPr>
        <p:spPr bwMode="auto">
          <a:xfrm>
            <a:off x="4373563" y="392430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253" name="Rectangle 197"/>
          <p:cNvSpPr>
            <a:spLocks noChangeArrowheads="1"/>
          </p:cNvSpPr>
          <p:nvPr/>
        </p:nvSpPr>
        <p:spPr bwMode="auto">
          <a:xfrm>
            <a:off x="4381500" y="3924300"/>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254" name="Rectangle 198"/>
          <p:cNvSpPr>
            <a:spLocks noChangeArrowheads="1"/>
          </p:cNvSpPr>
          <p:nvPr/>
        </p:nvSpPr>
        <p:spPr bwMode="auto">
          <a:xfrm>
            <a:off x="5103813" y="392430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255" name="Rectangle 199"/>
          <p:cNvSpPr>
            <a:spLocks noChangeArrowheads="1"/>
          </p:cNvSpPr>
          <p:nvPr/>
        </p:nvSpPr>
        <p:spPr bwMode="auto">
          <a:xfrm>
            <a:off x="5111750" y="3924300"/>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256" name="Rectangle 200"/>
          <p:cNvSpPr>
            <a:spLocks noChangeArrowheads="1"/>
          </p:cNvSpPr>
          <p:nvPr/>
        </p:nvSpPr>
        <p:spPr bwMode="auto">
          <a:xfrm>
            <a:off x="5830888" y="392430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257" name="Rectangle 201"/>
          <p:cNvSpPr>
            <a:spLocks noChangeArrowheads="1"/>
          </p:cNvSpPr>
          <p:nvPr/>
        </p:nvSpPr>
        <p:spPr bwMode="auto">
          <a:xfrm>
            <a:off x="5838825" y="3924300"/>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258" name="Rectangle 202"/>
          <p:cNvSpPr>
            <a:spLocks noChangeArrowheads="1"/>
          </p:cNvSpPr>
          <p:nvPr/>
        </p:nvSpPr>
        <p:spPr bwMode="auto">
          <a:xfrm>
            <a:off x="6561138" y="3924300"/>
            <a:ext cx="7937" cy="11113"/>
          </a:xfrm>
          <a:prstGeom prst="rect">
            <a:avLst/>
          </a:prstGeom>
          <a:solidFill>
            <a:srgbClr val="000000"/>
          </a:solidFill>
          <a:ln w="9525">
            <a:noFill/>
            <a:miter lim="800000"/>
            <a:headEnd/>
            <a:tailEnd/>
          </a:ln>
        </p:spPr>
        <p:txBody>
          <a:bodyPr/>
          <a:lstStyle/>
          <a:p>
            <a:endParaRPr lang="en-US"/>
          </a:p>
        </p:txBody>
      </p:sp>
      <p:sp>
        <p:nvSpPr>
          <p:cNvPr id="45259" name="Rectangle 203"/>
          <p:cNvSpPr>
            <a:spLocks noChangeArrowheads="1"/>
          </p:cNvSpPr>
          <p:nvPr/>
        </p:nvSpPr>
        <p:spPr bwMode="auto">
          <a:xfrm>
            <a:off x="6569075" y="3924300"/>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260" name="Rectangle 204"/>
          <p:cNvSpPr>
            <a:spLocks noChangeArrowheads="1"/>
          </p:cNvSpPr>
          <p:nvPr/>
        </p:nvSpPr>
        <p:spPr bwMode="auto">
          <a:xfrm>
            <a:off x="7288213" y="3924300"/>
            <a:ext cx="7937" cy="11113"/>
          </a:xfrm>
          <a:prstGeom prst="rect">
            <a:avLst/>
          </a:prstGeom>
          <a:solidFill>
            <a:srgbClr val="000000"/>
          </a:solidFill>
          <a:ln w="9525">
            <a:noFill/>
            <a:miter lim="800000"/>
            <a:headEnd/>
            <a:tailEnd/>
          </a:ln>
        </p:spPr>
        <p:txBody>
          <a:bodyPr/>
          <a:lstStyle/>
          <a:p>
            <a:endParaRPr lang="en-US"/>
          </a:p>
        </p:txBody>
      </p:sp>
      <p:sp>
        <p:nvSpPr>
          <p:cNvPr id="45261" name="Rectangle 205"/>
          <p:cNvSpPr>
            <a:spLocks noChangeArrowheads="1"/>
          </p:cNvSpPr>
          <p:nvPr/>
        </p:nvSpPr>
        <p:spPr bwMode="auto">
          <a:xfrm>
            <a:off x="7296150" y="3924300"/>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262" name="Rectangle 206"/>
          <p:cNvSpPr>
            <a:spLocks noChangeArrowheads="1"/>
          </p:cNvSpPr>
          <p:nvPr/>
        </p:nvSpPr>
        <p:spPr bwMode="auto">
          <a:xfrm>
            <a:off x="8018463" y="392430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263" name="Rectangle 207"/>
          <p:cNvSpPr>
            <a:spLocks noChangeArrowheads="1"/>
          </p:cNvSpPr>
          <p:nvPr/>
        </p:nvSpPr>
        <p:spPr bwMode="auto">
          <a:xfrm>
            <a:off x="8026400" y="3924300"/>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264" name="Rectangle 208"/>
          <p:cNvSpPr>
            <a:spLocks noChangeArrowheads="1"/>
          </p:cNvSpPr>
          <p:nvPr/>
        </p:nvSpPr>
        <p:spPr bwMode="auto">
          <a:xfrm>
            <a:off x="8745538" y="3924300"/>
            <a:ext cx="7937" cy="11113"/>
          </a:xfrm>
          <a:prstGeom prst="rect">
            <a:avLst/>
          </a:prstGeom>
          <a:solidFill>
            <a:srgbClr val="000000"/>
          </a:solidFill>
          <a:ln w="9525">
            <a:solidFill>
              <a:schemeClr val="bg1"/>
            </a:solidFill>
            <a:miter lim="800000"/>
            <a:headEnd/>
            <a:tailEnd/>
          </a:ln>
        </p:spPr>
        <p:txBody>
          <a:bodyPr/>
          <a:lstStyle/>
          <a:p>
            <a:endParaRPr lang="en-US"/>
          </a:p>
        </p:txBody>
      </p:sp>
      <p:sp>
        <p:nvSpPr>
          <p:cNvPr id="45265" name="Rectangle 209"/>
          <p:cNvSpPr>
            <a:spLocks noChangeArrowheads="1"/>
          </p:cNvSpPr>
          <p:nvPr/>
        </p:nvSpPr>
        <p:spPr bwMode="auto">
          <a:xfrm>
            <a:off x="0" y="3935413"/>
            <a:ext cx="7938" cy="373062"/>
          </a:xfrm>
          <a:prstGeom prst="rect">
            <a:avLst/>
          </a:prstGeom>
          <a:solidFill>
            <a:srgbClr val="000000"/>
          </a:solidFill>
          <a:ln w="9525">
            <a:solidFill>
              <a:schemeClr val="bg1"/>
            </a:solidFill>
            <a:miter lim="800000"/>
            <a:headEnd/>
            <a:tailEnd/>
          </a:ln>
        </p:spPr>
        <p:txBody>
          <a:bodyPr/>
          <a:lstStyle/>
          <a:p>
            <a:endParaRPr lang="en-US"/>
          </a:p>
        </p:txBody>
      </p:sp>
      <p:sp>
        <p:nvSpPr>
          <p:cNvPr id="45266" name="Rectangle 210"/>
          <p:cNvSpPr>
            <a:spLocks noChangeArrowheads="1"/>
          </p:cNvSpPr>
          <p:nvPr/>
        </p:nvSpPr>
        <p:spPr bwMode="auto">
          <a:xfrm>
            <a:off x="1457325" y="3935413"/>
            <a:ext cx="7938" cy="373062"/>
          </a:xfrm>
          <a:prstGeom prst="rect">
            <a:avLst/>
          </a:prstGeom>
          <a:solidFill>
            <a:srgbClr val="000000"/>
          </a:solidFill>
          <a:ln w="9525">
            <a:solidFill>
              <a:schemeClr val="bg1"/>
            </a:solidFill>
            <a:miter lim="800000"/>
            <a:headEnd/>
            <a:tailEnd/>
          </a:ln>
        </p:spPr>
        <p:txBody>
          <a:bodyPr/>
          <a:lstStyle/>
          <a:p>
            <a:endParaRPr lang="en-US"/>
          </a:p>
        </p:txBody>
      </p:sp>
      <p:sp>
        <p:nvSpPr>
          <p:cNvPr id="45267" name="Rectangle 211"/>
          <p:cNvSpPr>
            <a:spLocks noChangeArrowheads="1"/>
          </p:cNvSpPr>
          <p:nvPr/>
        </p:nvSpPr>
        <p:spPr bwMode="auto">
          <a:xfrm>
            <a:off x="2189163" y="3935413"/>
            <a:ext cx="7937" cy="373062"/>
          </a:xfrm>
          <a:prstGeom prst="rect">
            <a:avLst/>
          </a:prstGeom>
          <a:solidFill>
            <a:srgbClr val="000000"/>
          </a:solidFill>
          <a:ln w="9525">
            <a:noFill/>
            <a:miter lim="800000"/>
            <a:headEnd/>
            <a:tailEnd/>
          </a:ln>
        </p:spPr>
        <p:txBody>
          <a:bodyPr/>
          <a:lstStyle/>
          <a:p>
            <a:endParaRPr lang="en-US"/>
          </a:p>
        </p:txBody>
      </p:sp>
      <p:sp>
        <p:nvSpPr>
          <p:cNvPr id="45268" name="Rectangle 212"/>
          <p:cNvSpPr>
            <a:spLocks noChangeArrowheads="1"/>
          </p:cNvSpPr>
          <p:nvPr/>
        </p:nvSpPr>
        <p:spPr bwMode="auto">
          <a:xfrm>
            <a:off x="2914650" y="3935413"/>
            <a:ext cx="9525" cy="373062"/>
          </a:xfrm>
          <a:prstGeom prst="rect">
            <a:avLst/>
          </a:prstGeom>
          <a:solidFill>
            <a:srgbClr val="000000"/>
          </a:solidFill>
          <a:ln w="9525">
            <a:noFill/>
            <a:miter lim="800000"/>
            <a:headEnd/>
            <a:tailEnd/>
          </a:ln>
        </p:spPr>
        <p:txBody>
          <a:bodyPr/>
          <a:lstStyle/>
          <a:p>
            <a:endParaRPr lang="en-US"/>
          </a:p>
        </p:txBody>
      </p:sp>
      <p:sp>
        <p:nvSpPr>
          <p:cNvPr id="45269" name="Rectangle 213"/>
          <p:cNvSpPr>
            <a:spLocks noChangeArrowheads="1"/>
          </p:cNvSpPr>
          <p:nvPr/>
        </p:nvSpPr>
        <p:spPr bwMode="auto">
          <a:xfrm>
            <a:off x="3646488" y="393541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270" name="Rectangle 214"/>
          <p:cNvSpPr>
            <a:spLocks noChangeArrowheads="1"/>
          </p:cNvSpPr>
          <p:nvPr/>
        </p:nvSpPr>
        <p:spPr bwMode="auto">
          <a:xfrm>
            <a:off x="4373563" y="393541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271" name="Rectangle 215"/>
          <p:cNvSpPr>
            <a:spLocks noChangeArrowheads="1"/>
          </p:cNvSpPr>
          <p:nvPr/>
        </p:nvSpPr>
        <p:spPr bwMode="auto">
          <a:xfrm>
            <a:off x="5103813" y="393541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272" name="Rectangle 216"/>
          <p:cNvSpPr>
            <a:spLocks noChangeArrowheads="1"/>
          </p:cNvSpPr>
          <p:nvPr/>
        </p:nvSpPr>
        <p:spPr bwMode="auto">
          <a:xfrm>
            <a:off x="5830888" y="393541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273" name="Rectangle 217"/>
          <p:cNvSpPr>
            <a:spLocks noChangeArrowheads="1"/>
          </p:cNvSpPr>
          <p:nvPr/>
        </p:nvSpPr>
        <p:spPr bwMode="auto">
          <a:xfrm>
            <a:off x="6561138" y="3935413"/>
            <a:ext cx="7937" cy="373062"/>
          </a:xfrm>
          <a:prstGeom prst="rect">
            <a:avLst/>
          </a:prstGeom>
          <a:solidFill>
            <a:srgbClr val="000000"/>
          </a:solidFill>
          <a:ln w="9525">
            <a:noFill/>
            <a:miter lim="800000"/>
            <a:headEnd/>
            <a:tailEnd/>
          </a:ln>
        </p:spPr>
        <p:txBody>
          <a:bodyPr/>
          <a:lstStyle/>
          <a:p>
            <a:endParaRPr lang="en-US"/>
          </a:p>
        </p:txBody>
      </p:sp>
      <p:sp>
        <p:nvSpPr>
          <p:cNvPr id="45274" name="Rectangle 218"/>
          <p:cNvSpPr>
            <a:spLocks noChangeArrowheads="1"/>
          </p:cNvSpPr>
          <p:nvPr/>
        </p:nvSpPr>
        <p:spPr bwMode="auto">
          <a:xfrm>
            <a:off x="7288213" y="3935413"/>
            <a:ext cx="7937" cy="373062"/>
          </a:xfrm>
          <a:prstGeom prst="rect">
            <a:avLst/>
          </a:prstGeom>
          <a:solidFill>
            <a:srgbClr val="000000"/>
          </a:solidFill>
          <a:ln w="9525">
            <a:noFill/>
            <a:miter lim="800000"/>
            <a:headEnd/>
            <a:tailEnd/>
          </a:ln>
        </p:spPr>
        <p:txBody>
          <a:bodyPr/>
          <a:lstStyle/>
          <a:p>
            <a:endParaRPr lang="en-US"/>
          </a:p>
        </p:txBody>
      </p:sp>
      <p:sp>
        <p:nvSpPr>
          <p:cNvPr id="45275" name="Rectangle 219"/>
          <p:cNvSpPr>
            <a:spLocks noChangeArrowheads="1"/>
          </p:cNvSpPr>
          <p:nvPr/>
        </p:nvSpPr>
        <p:spPr bwMode="auto">
          <a:xfrm>
            <a:off x="8018463" y="393541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276" name="Rectangle 220"/>
          <p:cNvSpPr>
            <a:spLocks noChangeArrowheads="1"/>
          </p:cNvSpPr>
          <p:nvPr/>
        </p:nvSpPr>
        <p:spPr bwMode="auto">
          <a:xfrm>
            <a:off x="8745538" y="3935413"/>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277" name="Rectangle 221"/>
          <p:cNvSpPr>
            <a:spLocks noChangeArrowheads="1"/>
          </p:cNvSpPr>
          <p:nvPr/>
        </p:nvSpPr>
        <p:spPr bwMode="auto">
          <a:xfrm>
            <a:off x="0" y="4308475"/>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278" name="Rectangle 222"/>
          <p:cNvSpPr>
            <a:spLocks noChangeArrowheads="1"/>
          </p:cNvSpPr>
          <p:nvPr/>
        </p:nvSpPr>
        <p:spPr bwMode="auto">
          <a:xfrm>
            <a:off x="7938" y="4308475"/>
            <a:ext cx="722312" cy="7938"/>
          </a:xfrm>
          <a:prstGeom prst="rect">
            <a:avLst/>
          </a:prstGeom>
          <a:solidFill>
            <a:srgbClr val="000000"/>
          </a:solidFill>
          <a:ln w="9525">
            <a:solidFill>
              <a:schemeClr val="bg1"/>
            </a:solidFill>
            <a:miter lim="800000"/>
            <a:headEnd/>
            <a:tailEnd/>
          </a:ln>
        </p:spPr>
        <p:txBody>
          <a:bodyPr/>
          <a:lstStyle/>
          <a:p>
            <a:endParaRPr lang="en-US"/>
          </a:p>
        </p:txBody>
      </p:sp>
      <p:sp>
        <p:nvSpPr>
          <p:cNvPr id="45279" name="Rectangle 223"/>
          <p:cNvSpPr>
            <a:spLocks noChangeArrowheads="1"/>
          </p:cNvSpPr>
          <p:nvPr/>
        </p:nvSpPr>
        <p:spPr bwMode="auto">
          <a:xfrm>
            <a:off x="730250" y="4308475"/>
            <a:ext cx="9525" cy="12700"/>
          </a:xfrm>
          <a:prstGeom prst="rect">
            <a:avLst/>
          </a:prstGeom>
          <a:solidFill>
            <a:srgbClr val="000000"/>
          </a:solidFill>
          <a:ln w="9525">
            <a:solidFill>
              <a:schemeClr val="bg1"/>
            </a:solidFill>
            <a:miter lim="800000"/>
            <a:headEnd/>
            <a:tailEnd/>
          </a:ln>
        </p:spPr>
        <p:txBody>
          <a:bodyPr/>
          <a:lstStyle/>
          <a:p>
            <a:endParaRPr lang="en-US"/>
          </a:p>
        </p:txBody>
      </p:sp>
      <p:sp>
        <p:nvSpPr>
          <p:cNvPr id="45280" name="Rectangle 224"/>
          <p:cNvSpPr>
            <a:spLocks noChangeArrowheads="1"/>
          </p:cNvSpPr>
          <p:nvPr/>
        </p:nvSpPr>
        <p:spPr bwMode="auto">
          <a:xfrm>
            <a:off x="739775" y="4308475"/>
            <a:ext cx="717550" cy="7938"/>
          </a:xfrm>
          <a:prstGeom prst="rect">
            <a:avLst/>
          </a:prstGeom>
          <a:solidFill>
            <a:srgbClr val="000000"/>
          </a:solidFill>
          <a:ln w="9525">
            <a:solidFill>
              <a:schemeClr val="bg1"/>
            </a:solidFill>
            <a:miter lim="800000"/>
            <a:headEnd/>
            <a:tailEnd/>
          </a:ln>
        </p:spPr>
        <p:txBody>
          <a:bodyPr/>
          <a:lstStyle/>
          <a:p>
            <a:endParaRPr lang="en-US"/>
          </a:p>
        </p:txBody>
      </p:sp>
      <p:sp>
        <p:nvSpPr>
          <p:cNvPr id="45281" name="Rectangle 225"/>
          <p:cNvSpPr>
            <a:spLocks noChangeArrowheads="1"/>
          </p:cNvSpPr>
          <p:nvPr/>
        </p:nvSpPr>
        <p:spPr bwMode="auto">
          <a:xfrm>
            <a:off x="1457325" y="4308475"/>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282" name="Rectangle 226"/>
          <p:cNvSpPr>
            <a:spLocks noChangeArrowheads="1"/>
          </p:cNvSpPr>
          <p:nvPr/>
        </p:nvSpPr>
        <p:spPr bwMode="auto">
          <a:xfrm>
            <a:off x="1465263" y="4308475"/>
            <a:ext cx="723900" cy="7938"/>
          </a:xfrm>
          <a:prstGeom prst="rect">
            <a:avLst/>
          </a:prstGeom>
          <a:solidFill>
            <a:srgbClr val="000000"/>
          </a:solidFill>
          <a:ln w="9525">
            <a:solidFill>
              <a:schemeClr val="bg1"/>
            </a:solidFill>
            <a:miter lim="800000"/>
            <a:headEnd/>
            <a:tailEnd/>
          </a:ln>
        </p:spPr>
        <p:txBody>
          <a:bodyPr/>
          <a:lstStyle/>
          <a:p>
            <a:endParaRPr lang="en-US"/>
          </a:p>
        </p:txBody>
      </p:sp>
      <p:sp>
        <p:nvSpPr>
          <p:cNvPr id="45283" name="Rectangle 227"/>
          <p:cNvSpPr>
            <a:spLocks noChangeArrowheads="1"/>
          </p:cNvSpPr>
          <p:nvPr/>
        </p:nvSpPr>
        <p:spPr bwMode="auto">
          <a:xfrm>
            <a:off x="2189163" y="4308475"/>
            <a:ext cx="7937" cy="12700"/>
          </a:xfrm>
          <a:prstGeom prst="rect">
            <a:avLst/>
          </a:prstGeom>
          <a:solidFill>
            <a:srgbClr val="000000"/>
          </a:solidFill>
          <a:ln w="9525">
            <a:noFill/>
            <a:miter lim="800000"/>
            <a:headEnd/>
            <a:tailEnd/>
          </a:ln>
        </p:spPr>
        <p:txBody>
          <a:bodyPr/>
          <a:lstStyle/>
          <a:p>
            <a:endParaRPr lang="en-US"/>
          </a:p>
        </p:txBody>
      </p:sp>
      <p:sp>
        <p:nvSpPr>
          <p:cNvPr id="45284" name="Rectangle 228"/>
          <p:cNvSpPr>
            <a:spLocks noChangeArrowheads="1"/>
          </p:cNvSpPr>
          <p:nvPr/>
        </p:nvSpPr>
        <p:spPr bwMode="auto">
          <a:xfrm>
            <a:off x="2197100" y="4308475"/>
            <a:ext cx="717550" cy="7938"/>
          </a:xfrm>
          <a:prstGeom prst="rect">
            <a:avLst/>
          </a:prstGeom>
          <a:solidFill>
            <a:srgbClr val="000000"/>
          </a:solidFill>
          <a:ln w="9525">
            <a:solidFill>
              <a:schemeClr val="bg1"/>
            </a:solidFill>
            <a:miter lim="800000"/>
            <a:headEnd/>
            <a:tailEnd/>
          </a:ln>
        </p:spPr>
        <p:txBody>
          <a:bodyPr/>
          <a:lstStyle/>
          <a:p>
            <a:endParaRPr lang="en-US"/>
          </a:p>
        </p:txBody>
      </p:sp>
      <p:sp>
        <p:nvSpPr>
          <p:cNvPr id="45285" name="Rectangle 229"/>
          <p:cNvSpPr>
            <a:spLocks noChangeArrowheads="1"/>
          </p:cNvSpPr>
          <p:nvPr/>
        </p:nvSpPr>
        <p:spPr bwMode="auto">
          <a:xfrm>
            <a:off x="2914650" y="4308475"/>
            <a:ext cx="9525" cy="12700"/>
          </a:xfrm>
          <a:prstGeom prst="rect">
            <a:avLst/>
          </a:prstGeom>
          <a:solidFill>
            <a:srgbClr val="000000"/>
          </a:solidFill>
          <a:ln w="9525">
            <a:noFill/>
            <a:miter lim="800000"/>
            <a:headEnd/>
            <a:tailEnd/>
          </a:ln>
        </p:spPr>
        <p:txBody>
          <a:bodyPr/>
          <a:lstStyle/>
          <a:p>
            <a:endParaRPr lang="en-US"/>
          </a:p>
        </p:txBody>
      </p:sp>
      <p:sp>
        <p:nvSpPr>
          <p:cNvPr id="45286" name="Rectangle 230"/>
          <p:cNvSpPr>
            <a:spLocks noChangeArrowheads="1"/>
          </p:cNvSpPr>
          <p:nvPr/>
        </p:nvSpPr>
        <p:spPr bwMode="auto">
          <a:xfrm>
            <a:off x="2924175" y="4308475"/>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287" name="Rectangle 231"/>
          <p:cNvSpPr>
            <a:spLocks noChangeArrowheads="1"/>
          </p:cNvSpPr>
          <p:nvPr/>
        </p:nvSpPr>
        <p:spPr bwMode="auto">
          <a:xfrm>
            <a:off x="3646488" y="4308475"/>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288" name="Rectangle 232"/>
          <p:cNvSpPr>
            <a:spLocks noChangeArrowheads="1"/>
          </p:cNvSpPr>
          <p:nvPr/>
        </p:nvSpPr>
        <p:spPr bwMode="auto">
          <a:xfrm>
            <a:off x="3654425" y="4308475"/>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289" name="Rectangle 233"/>
          <p:cNvSpPr>
            <a:spLocks noChangeArrowheads="1"/>
          </p:cNvSpPr>
          <p:nvPr/>
        </p:nvSpPr>
        <p:spPr bwMode="auto">
          <a:xfrm>
            <a:off x="4373563" y="4308475"/>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290" name="Rectangle 234"/>
          <p:cNvSpPr>
            <a:spLocks noChangeArrowheads="1"/>
          </p:cNvSpPr>
          <p:nvPr/>
        </p:nvSpPr>
        <p:spPr bwMode="auto">
          <a:xfrm>
            <a:off x="4381500" y="4308475"/>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291" name="Rectangle 235"/>
          <p:cNvSpPr>
            <a:spLocks noChangeArrowheads="1"/>
          </p:cNvSpPr>
          <p:nvPr/>
        </p:nvSpPr>
        <p:spPr bwMode="auto">
          <a:xfrm>
            <a:off x="5103813" y="4308475"/>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292" name="Rectangle 236"/>
          <p:cNvSpPr>
            <a:spLocks noChangeArrowheads="1"/>
          </p:cNvSpPr>
          <p:nvPr/>
        </p:nvSpPr>
        <p:spPr bwMode="auto">
          <a:xfrm>
            <a:off x="5111750" y="4308475"/>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293" name="Rectangle 237"/>
          <p:cNvSpPr>
            <a:spLocks noChangeArrowheads="1"/>
          </p:cNvSpPr>
          <p:nvPr/>
        </p:nvSpPr>
        <p:spPr bwMode="auto">
          <a:xfrm>
            <a:off x="5830888" y="4308475"/>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294" name="Rectangle 238"/>
          <p:cNvSpPr>
            <a:spLocks noChangeArrowheads="1"/>
          </p:cNvSpPr>
          <p:nvPr/>
        </p:nvSpPr>
        <p:spPr bwMode="auto">
          <a:xfrm>
            <a:off x="5838825" y="4308475"/>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295" name="Rectangle 239"/>
          <p:cNvSpPr>
            <a:spLocks noChangeArrowheads="1"/>
          </p:cNvSpPr>
          <p:nvPr/>
        </p:nvSpPr>
        <p:spPr bwMode="auto">
          <a:xfrm>
            <a:off x="6561138" y="4308475"/>
            <a:ext cx="7937" cy="12700"/>
          </a:xfrm>
          <a:prstGeom prst="rect">
            <a:avLst/>
          </a:prstGeom>
          <a:solidFill>
            <a:srgbClr val="000000"/>
          </a:solidFill>
          <a:ln w="9525">
            <a:noFill/>
            <a:miter lim="800000"/>
            <a:headEnd/>
            <a:tailEnd/>
          </a:ln>
        </p:spPr>
        <p:txBody>
          <a:bodyPr/>
          <a:lstStyle/>
          <a:p>
            <a:endParaRPr lang="en-US"/>
          </a:p>
        </p:txBody>
      </p:sp>
      <p:sp>
        <p:nvSpPr>
          <p:cNvPr id="45296" name="Rectangle 240"/>
          <p:cNvSpPr>
            <a:spLocks noChangeArrowheads="1"/>
          </p:cNvSpPr>
          <p:nvPr/>
        </p:nvSpPr>
        <p:spPr bwMode="auto">
          <a:xfrm>
            <a:off x="6569075" y="4308475"/>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297" name="Rectangle 241"/>
          <p:cNvSpPr>
            <a:spLocks noChangeArrowheads="1"/>
          </p:cNvSpPr>
          <p:nvPr/>
        </p:nvSpPr>
        <p:spPr bwMode="auto">
          <a:xfrm>
            <a:off x="7288213" y="4308475"/>
            <a:ext cx="7937" cy="12700"/>
          </a:xfrm>
          <a:prstGeom prst="rect">
            <a:avLst/>
          </a:prstGeom>
          <a:solidFill>
            <a:srgbClr val="000000"/>
          </a:solidFill>
          <a:ln w="9525">
            <a:noFill/>
            <a:miter lim="800000"/>
            <a:headEnd/>
            <a:tailEnd/>
          </a:ln>
        </p:spPr>
        <p:txBody>
          <a:bodyPr/>
          <a:lstStyle/>
          <a:p>
            <a:endParaRPr lang="en-US"/>
          </a:p>
        </p:txBody>
      </p:sp>
      <p:sp>
        <p:nvSpPr>
          <p:cNvPr id="45298" name="Rectangle 242"/>
          <p:cNvSpPr>
            <a:spLocks noChangeArrowheads="1"/>
          </p:cNvSpPr>
          <p:nvPr/>
        </p:nvSpPr>
        <p:spPr bwMode="auto">
          <a:xfrm>
            <a:off x="7296150" y="4308475"/>
            <a:ext cx="722313" cy="7938"/>
          </a:xfrm>
          <a:prstGeom prst="rect">
            <a:avLst/>
          </a:prstGeom>
          <a:solidFill>
            <a:srgbClr val="000000"/>
          </a:solidFill>
          <a:ln w="9525">
            <a:solidFill>
              <a:schemeClr val="bg1"/>
            </a:solidFill>
            <a:miter lim="800000"/>
            <a:headEnd/>
            <a:tailEnd/>
          </a:ln>
        </p:spPr>
        <p:txBody>
          <a:bodyPr/>
          <a:lstStyle/>
          <a:p>
            <a:endParaRPr lang="en-US"/>
          </a:p>
        </p:txBody>
      </p:sp>
      <p:sp>
        <p:nvSpPr>
          <p:cNvPr id="45299" name="Rectangle 243"/>
          <p:cNvSpPr>
            <a:spLocks noChangeArrowheads="1"/>
          </p:cNvSpPr>
          <p:nvPr/>
        </p:nvSpPr>
        <p:spPr bwMode="auto">
          <a:xfrm>
            <a:off x="8018463" y="4308475"/>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00" name="Rectangle 244"/>
          <p:cNvSpPr>
            <a:spLocks noChangeArrowheads="1"/>
          </p:cNvSpPr>
          <p:nvPr/>
        </p:nvSpPr>
        <p:spPr bwMode="auto">
          <a:xfrm>
            <a:off x="8026400" y="4308475"/>
            <a:ext cx="719138" cy="7938"/>
          </a:xfrm>
          <a:prstGeom prst="rect">
            <a:avLst/>
          </a:prstGeom>
          <a:solidFill>
            <a:srgbClr val="000000"/>
          </a:solidFill>
          <a:ln w="9525">
            <a:solidFill>
              <a:schemeClr val="bg1"/>
            </a:solidFill>
            <a:miter lim="800000"/>
            <a:headEnd/>
            <a:tailEnd/>
          </a:ln>
        </p:spPr>
        <p:txBody>
          <a:bodyPr/>
          <a:lstStyle/>
          <a:p>
            <a:endParaRPr lang="en-US"/>
          </a:p>
        </p:txBody>
      </p:sp>
      <p:sp>
        <p:nvSpPr>
          <p:cNvPr id="45301" name="Rectangle 245"/>
          <p:cNvSpPr>
            <a:spLocks noChangeArrowheads="1"/>
          </p:cNvSpPr>
          <p:nvPr/>
        </p:nvSpPr>
        <p:spPr bwMode="auto">
          <a:xfrm>
            <a:off x="8745538" y="4308475"/>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02" name="Rectangle 246"/>
          <p:cNvSpPr>
            <a:spLocks noChangeArrowheads="1"/>
          </p:cNvSpPr>
          <p:nvPr/>
        </p:nvSpPr>
        <p:spPr bwMode="auto">
          <a:xfrm>
            <a:off x="0" y="4321175"/>
            <a:ext cx="7938" cy="371475"/>
          </a:xfrm>
          <a:prstGeom prst="rect">
            <a:avLst/>
          </a:prstGeom>
          <a:solidFill>
            <a:srgbClr val="000000"/>
          </a:solidFill>
          <a:ln w="9525">
            <a:solidFill>
              <a:schemeClr val="bg1"/>
            </a:solidFill>
            <a:miter lim="800000"/>
            <a:headEnd/>
            <a:tailEnd/>
          </a:ln>
        </p:spPr>
        <p:txBody>
          <a:bodyPr/>
          <a:lstStyle/>
          <a:p>
            <a:endParaRPr lang="en-US"/>
          </a:p>
        </p:txBody>
      </p:sp>
      <p:sp>
        <p:nvSpPr>
          <p:cNvPr id="45303" name="Rectangle 247"/>
          <p:cNvSpPr>
            <a:spLocks noChangeArrowheads="1"/>
          </p:cNvSpPr>
          <p:nvPr/>
        </p:nvSpPr>
        <p:spPr bwMode="auto">
          <a:xfrm>
            <a:off x="1457325" y="4321175"/>
            <a:ext cx="7938" cy="371475"/>
          </a:xfrm>
          <a:prstGeom prst="rect">
            <a:avLst/>
          </a:prstGeom>
          <a:solidFill>
            <a:srgbClr val="000000"/>
          </a:solidFill>
          <a:ln w="9525">
            <a:solidFill>
              <a:schemeClr val="bg1"/>
            </a:solidFill>
            <a:miter lim="800000"/>
            <a:headEnd/>
            <a:tailEnd/>
          </a:ln>
        </p:spPr>
        <p:txBody>
          <a:bodyPr/>
          <a:lstStyle/>
          <a:p>
            <a:endParaRPr lang="en-US"/>
          </a:p>
        </p:txBody>
      </p:sp>
      <p:sp>
        <p:nvSpPr>
          <p:cNvPr id="45304" name="Rectangle 248"/>
          <p:cNvSpPr>
            <a:spLocks noChangeArrowheads="1"/>
          </p:cNvSpPr>
          <p:nvPr/>
        </p:nvSpPr>
        <p:spPr bwMode="auto">
          <a:xfrm>
            <a:off x="2189163" y="4321175"/>
            <a:ext cx="7937" cy="371475"/>
          </a:xfrm>
          <a:prstGeom prst="rect">
            <a:avLst/>
          </a:prstGeom>
          <a:solidFill>
            <a:srgbClr val="000000"/>
          </a:solidFill>
          <a:ln w="9525">
            <a:noFill/>
            <a:miter lim="800000"/>
            <a:headEnd/>
            <a:tailEnd/>
          </a:ln>
        </p:spPr>
        <p:txBody>
          <a:bodyPr/>
          <a:lstStyle/>
          <a:p>
            <a:endParaRPr lang="en-US"/>
          </a:p>
        </p:txBody>
      </p:sp>
      <p:sp>
        <p:nvSpPr>
          <p:cNvPr id="45305" name="Rectangle 249"/>
          <p:cNvSpPr>
            <a:spLocks noChangeArrowheads="1"/>
          </p:cNvSpPr>
          <p:nvPr/>
        </p:nvSpPr>
        <p:spPr bwMode="auto">
          <a:xfrm>
            <a:off x="2914650" y="4321175"/>
            <a:ext cx="9525" cy="371475"/>
          </a:xfrm>
          <a:prstGeom prst="rect">
            <a:avLst/>
          </a:prstGeom>
          <a:solidFill>
            <a:srgbClr val="000000"/>
          </a:solidFill>
          <a:ln w="9525">
            <a:noFill/>
            <a:miter lim="800000"/>
            <a:headEnd/>
            <a:tailEnd/>
          </a:ln>
        </p:spPr>
        <p:txBody>
          <a:bodyPr/>
          <a:lstStyle/>
          <a:p>
            <a:endParaRPr lang="en-US"/>
          </a:p>
        </p:txBody>
      </p:sp>
      <p:sp>
        <p:nvSpPr>
          <p:cNvPr id="45306" name="Rectangle 250"/>
          <p:cNvSpPr>
            <a:spLocks noChangeArrowheads="1"/>
          </p:cNvSpPr>
          <p:nvPr/>
        </p:nvSpPr>
        <p:spPr bwMode="auto">
          <a:xfrm>
            <a:off x="3646488" y="43211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07" name="Rectangle 251"/>
          <p:cNvSpPr>
            <a:spLocks noChangeArrowheads="1"/>
          </p:cNvSpPr>
          <p:nvPr/>
        </p:nvSpPr>
        <p:spPr bwMode="auto">
          <a:xfrm>
            <a:off x="4373563" y="43211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08" name="Rectangle 252"/>
          <p:cNvSpPr>
            <a:spLocks noChangeArrowheads="1"/>
          </p:cNvSpPr>
          <p:nvPr/>
        </p:nvSpPr>
        <p:spPr bwMode="auto">
          <a:xfrm>
            <a:off x="5103813" y="43211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09" name="Rectangle 253"/>
          <p:cNvSpPr>
            <a:spLocks noChangeArrowheads="1"/>
          </p:cNvSpPr>
          <p:nvPr/>
        </p:nvSpPr>
        <p:spPr bwMode="auto">
          <a:xfrm>
            <a:off x="5830888" y="43211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10" name="Rectangle 254"/>
          <p:cNvSpPr>
            <a:spLocks noChangeArrowheads="1"/>
          </p:cNvSpPr>
          <p:nvPr/>
        </p:nvSpPr>
        <p:spPr bwMode="auto">
          <a:xfrm>
            <a:off x="6561138" y="4321175"/>
            <a:ext cx="7937" cy="371475"/>
          </a:xfrm>
          <a:prstGeom prst="rect">
            <a:avLst/>
          </a:prstGeom>
          <a:solidFill>
            <a:srgbClr val="000000"/>
          </a:solidFill>
          <a:ln w="9525">
            <a:noFill/>
            <a:miter lim="800000"/>
            <a:headEnd/>
            <a:tailEnd/>
          </a:ln>
        </p:spPr>
        <p:txBody>
          <a:bodyPr/>
          <a:lstStyle/>
          <a:p>
            <a:endParaRPr lang="en-US"/>
          </a:p>
        </p:txBody>
      </p:sp>
      <p:sp>
        <p:nvSpPr>
          <p:cNvPr id="45311" name="Rectangle 255"/>
          <p:cNvSpPr>
            <a:spLocks noChangeArrowheads="1"/>
          </p:cNvSpPr>
          <p:nvPr/>
        </p:nvSpPr>
        <p:spPr bwMode="auto">
          <a:xfrm>
            <a:off x="7288213" y="4321175"/>
            <a:ext cx="7937" cy="371475"/>
          </a:xfrm>
          <a:prstGeom prst="rect">
            <a:avLst/>
          </a:prstGeom>
          <a:solidFill>
            <a:srgbClr val="000000"/>
          </a:solidFill>
          <a:ln w="9525">
            <a:noFill/>
            <a:miter lim="800000"/>
            <a:headEnd/>
            <a:tailEnd/>
          </a:ln>
        </p:spPr>
        <p:txBody>
          <a:bodyPr/>
          <a:lstStyle/>
          <a:p>
            <a:endParaRPr lang="en-US"/>
          </a:p>
        </p:txBody>
      </p:sp>
      <p:sp>
        <p:nvSpPr>
          <p:cNvPr id="45312" name="Rectangle 256"/>
          <p:cNvSpPr>
            <a:spLocks noChangeArrowheads="1"/>
          </p:cNvSpPr>
          <p:nvPr/>
        </p:nvSpPr>
        <p:spPr bwMode="auto">
          <a:xfrm>
            <a:off x="8018463" y="43211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13" name="Rectangle 257"/>
          <p:cNvSpPr>
            <a:spLocks noChangeArrowheads="1"/>
          </p:cNvSpPr>
          <p:nvPr/>
        </p:nvSpPr>
        <p:spPr bwMode="auto">
          <a:xfrm>
            <a:off x="8745538" y="432117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14" name="Rectangle 258"/>
          <p:cNvSpPr>
            <a:spLocks noChangeArrowheads="1"/>
          </p:cNvSpPr>
          <p:nvPr/>
        </p:nvSpPr>
        <p:spPr bwMode="auto">
          <a:xfrm>
            <a:off x="0" y="4697413"/>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315" name="Rectangle 259"/>
          <p:cNvSpPr>
            <a:spLocks noChangeArrowheads="1"/>
          </p:cNvSpPr>
          <p:nvPr/>
        </p:nvSpPr>
        <p:spPr bwMode="auto">
          <a:xfrm>
            <a:off x="7938" y="4697413"/>
            <a:ext cx="722312" cy="7937"/>
          </a:xfrm>
          <a:prstGeom prst="rect">
            <a:avLst/>
          </a:prstGeom>
          <a:solidFill>
            <a:srgbClr val="000000"/>
          </a:solidFill>
          <a:ln w="9525">
            <a:solidFill>
              <a:schemeClr val="bg1"/>
            </a:solidFill>
            <a:miter lim="800000"/>
            <a:headEnd/>
            <a:tailEnd/>
          </a:ln>
        </p:spPr>
        <p:txBody>
          <a:bodyPr/>
          <a:lstStyle/>
          <a:p>
            <a:endParaRPr lang="en-US"/>
          </a:p>
        </p:txBody>
      </p:sp>
      <p:sp>
        <p:nvSpPr>
          <p:cNvPr id="45316" name="Rectangle 260"/>
          <p:cNvSpPr>
            <a:spLocks noChangeArrowheads="1"/>
          </p:cNvSpPr>
          <p:nvPr/>
        </p:nvSpPr>
        <p:spPr bwMode="auto">
          <a:xfrm>
            <a:off x="730250" y="4697413"/>
            <a:ext cx="9525" cy="12700"/>
          </a:xfrm>
          <a:prstGeom prst="rect">
            <a:avLst/>
          </a:prstGeom>
          <a:solidFill>
            <a:srgbClr val="000000"/>
          </a:solidFill>
          <a:ln w="9525">
            <a:solidFill>
              <a:schemeClr val="bg1"/>
            </a:solidFill>
            <a:miter lim="800000"/>
            <a:headEnd/>
            <a:tailEnd/>
          </a:ln>
        </p:spPr>
        <p:txBody>
          <a:bodyPr/>
          <a:lstStyle/>
          <a:p>
            <a:endParaRPr lang="en-US"/>
          </a:p>
        </p:txBody>
      </p:sp>
      <p:sp>
        <p:nvSpPr>
          <p:cNvPr id="45317" name="Rectangle 261"/>
          <p:cNvSpPr>
            <a:spLocks noChangeArrowheads="1"/>
          </p:cNvSpPr>
          <p:nvPr/>
        </p:nvSpPr>
        <p:spPr bwMode="auto">
          <a:xfrm>
            <a:off x="739775" y="4697413"/>
            <a:ext cx="717550" cy="7937"/>
          </a:xfrm>
          <a:prstGeom prst="rect">
            <a:avLst/>
          </a:prstGeom>
          <a:solidFill>
            <a:srgbClr val="000000"/>
          </a:solidFill>
          <a:ln w="9525">
            <a:solidFill>
              <a:schemeClr val="bg1"/>
            </a:solidFill>
            <a:miter lim="800000"/>
            <a:headEnd/>
            <a:tailEnd/>
          </a:ln>
        </p:spPr>
        <p:txBody>
          <a:bodyPr/>
          <a:lstStyle/>
          <a:p>
            <a:endParaRPr lang="en-US"/>
          </a:p>
        </p:txBody>
      </p:sp>
      <p:sp>
        <p:nvSpPr>
          <p:cNvPr id="45318" name="Rectangle 262"/>
          <p:cNvSpPr>
            <a:spLocks noChangeArrowheads="1"/>
          </p:cNvSpPr>
          <p:nvPr/>
        </p:nvSpPr>
        <p:spPr bwMode="auto">
          <a:xfrm>
            <a:off x="1457325" y="4697413"/>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319" name="Rectangle 263"/>
          <p:cNvSpPr>
            <a:spLocks noChangeArrowheads="1"/>
          </p:cNvSpPr>
          <p:nvPr/>
        </p:nvSpPr>
        <p:spPr bwMode="auto">
          <a:xfrm>
            <a:off x="1465263" y="4697413"/>
            <a:ext cx="723900" cy="7937"/>
          </a:xfrm>
          <a:prstGeom prst="rect">
            <a:avLst/>
          </a:prstGeom>
          <a:solidFill>
            <a:srgbClr val="000000"/>
          </a:solidFill>
          <a:ln w="9525">
            <a:solidFill>
              <a:schemeClr val="bg1"/>
            </a:solidFill>
            <a:miter lim="800000"/>
            <a:headEnd/>
            <a:tailEnd/>
          </a:ln>
        </p:spPr>
        <p:txBody>
          <a:bodyPr/>
          <a:lstStyle/>
          <a:p>
            <a:endParaRPr lang="en-US"/>
          </a:p>
        </p:txBody>
      </p:sp>
      <p:sp>
        <p:nvSpPr>
          <p:cNvPr id="45320" name="Rectangle 264"/>
          <p:cNvSpPr>
            <a:spLocks noChangeArrowheads="1"/>
          </p:cNvSpPr>
          <p:nvPr/>
        </p:nvSpPr>
        <p:spPr bwMode="auto">
          <a:xfrm>
            <a:off x="2189163" y="4697413"/>
            <a:ext cx="7937" cy="12700"/>
          </a:xfrm>
          <a:prstGeom prst="rect">
            <a:avLst/>
          </a:prstGeom>
          <a:solidFill>
            <a:srgbClr val="000000"/>
          </a:solidFill>
          <a:ln w="9525">
            <a:noFill/>
            <a:miter lim="800000"/>
            <a:headEnd/>
            <a:tailEnd/>
          </a:ln>
        </p:spPr>
        <p:txBody>
          <a:bodyPr/>
          <a:lstStyle/>
          <a:p>
            <a:endParaRPr lang="en-US"/>
          </a:p>
        </p:txBody>
      </p:sp>
      <p:sp>
        <p:nvSpPr>
          <p:cNvPr id="45321" name="Rectangle 265"/>
          <p:cNvSpPr>
            <a:spLocks noChangeArrowheads="1"/>
          </p:cNvSpPr>
          <p:nvPr/>
        </p:nvSpPr>
        <p:spPr bwMode="auto">
          <a:xfrm>
            <a:off x="2197100" y="4697413"/>
            <a:ext cx="717550" cy="7937"/>
          </a:xfrm>
          <a:prstGeom prst="rect">
            <a:avLst/>
          </a:prstGeom>
          <a:solidFill>
            <a:srgbClr val="000000"/>
          </a:solidFill>
          <a:ln w="9525">
            <a:solidFill>
              <a:schemeClr val="bg1"/>
            </a:solidFill>
            <a:miter lim="800000"/>
            <a:headEnd/>
            <a:tailEnd/>
          </a:ln>
        </p:spPr>
        <p:txBody>
          <a:bodyPr/>
          <a:lstStyle/>
          <a:p>
            <a:endParaRPr lang="en-US"/>
          </a:p>
        </p:txBody>
      </p:sp>
      <p:sp>
        <p:nvSpPr>
          <p:cNvPr id="45322" name="Rectangle 266"/>
          <p:cNvSpPr>
            <a:spLocks noChangeArrowheads="1"/>
          </p:cNvSpPr>
          <p:nvPr/>
        </p:nvSpPr>
        <p:spPr bwMode="auto">
          <a:xfrm>
            <a:off x="2914650" y="4697413"/>
            <a:ext cx="9525" cy="12700"/>
          </a:xfrm>
          <a:prstGeom prst="rect">
            <a:avLst/>
          </a:prstGeom>
          <a:solidFill>
            <a:srgbClr val="000000"/>
          </a:solidFill>
          <a:ln w="9525">
            <a:noFill/>
            <a:miter lim="800000"/>
            <a:headEnd/>
            <a:tailEnd/>
          </a:ln>
        </p:spPr>
        <p:txBody>
          <a:bodyPr/>
          <a:lstStyle/>
          <a:p>
            <a:endParaRPr lang="en-US"/>
          </a:p>
        </p:txBody>
      </p:sp>
      <p:sp>
        <p:nvSpPr>
          <p:cNvPr id="45323" name="Rectangle 267"/>
          <p:cNvSpPr>
            <a:spLocks noChangeArrowheads="1"/>
          </p:cNvSpPr>
          <p:nvPr/>
        </p:nvSpPr>
        <p:spPr bwMode="auto">
          <a:xfrm>
            <a:off x="2924175" y="4697413"/>
            <a:ext cx="722313" cy="7937"/>
          </a:xfrm>
          <a:prstGeom prst="rect">
            <a:avLst/>
          </a:prstGeom>
          <a:solidFill>
            <a:srgbClr val="000000"/>
          </a:solidFill>
          <a:ln w="9525">
            <a:solidFill>
              <a:schemeClr val="bg1"/>
            </a:solidFill>
            <a:miter lim="800000"/>
            <a:headEnd/>
            <a:tailEnd/>
          </a:ln>
        </p:spPr>
        <p:txBody>
          <a:bodyPr/>
          <a:lstStyle/>
          <a:p>
            <a:endParaRPr lang="en-US"/>
          </a:p>
        </p:txBody>
      </p:sp>
      <p:sp>
        <p:nvSpPr>
          <p:cNvPr id="45324" name="Rectangle 268"/>
          <p:cNvSpPr>
            <a:spLocks noChangeArrowheads="1"/>
          </p:cNvSpPr>
          <p:nvPr/>
        </p:nvSpPr>
        <p:spPr bwMode="auto">
          <a:xfrm>
            <a:off x="3646488" y="4697413"/>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25" name="Rectangle 269"/>
          <p:cNvSpPr>
            <a:spLocks noChangeArrowheads="1"/>
          </p:cNvSpPr>
          <p:nvPr/>
        </p:nvSpPr>
        <p:spPr bwMode="auto">
          <a:xfrm>
            <a:off x="3654425" y="4697413"/>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326" name="Rectangle 270"/>
          <p:cNvSpPr>
            <a:spLocks noChangeArrowheads="1"/>
          </p:cNvSpPr>
          <p:nvPr/>
        </p:nvSpPr>
        <p:spPr bwMode="auto">
          <a:xfrm>
            <a:off x="4373563" y="4697413"/>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27" name="Rectangle 271"/>
          <p:cNvSpPr>
            <a:spLocks noChangeArrowheads="1"/>
          </p:cNvSpPr>
          <p:nvPr/>
        </p:nvSpPr>
        <p:spPr bwMode="auto">
          <a:xfrm>
            <a:off x="4381500" y="4697413"/>
            <a:ext cx="722313" cy="7937"/>
          </a:xfrm>
          <a:prstGeom prst="rect">
            <a:avLst/>
          </a:prstGeom>
          <a:solidFill>
            <a:srgbClr val="000000"/>
          </a:solidFill>
          <a:ln w="9525">
            <a:solidFill>
              <a:schemeClr val="bg1"/>
            </a:solidFill>
            <a:miter lim="800000"/>
            <a:headEnd/>
            <a:tailEnd/>
          </a:ln>
        </p:spPr>
        <p:txBody>
          <a:bodyPr/>
          <a:lstStyle/>
          <a:p>
            <a:endParaRPr lang="en-US"/>
          </a:p>
        </p:txBody>
      </p:sp>
      <p:sp>
        <p:nvSpPr>
          <p:cNvPr id="45328" name="Rectangle 272"/>
          <p:cNvSpPr>
            <a:spLocks noChangeArrowheads="1"/>
          </p:cNvSpPr>
          <p:nvPr/>
        </p:nvSpPr>
        <p:spPr bwMode="auto">
          <a:xfrm>
            <a:off x="5103813" y="4697413"/>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29" name="Rectangle 273"/>
          <p:cNvSpPr>
            <a:spLocks noChangeArrowheads="1"/>
          </p:cNvSpPr>
          <p:nvPr/>
        </p:nvSpPr>
        <p:spPr bwMode="auto">
          <a:xfrm>
            <a:off x="5111750" y="4697413"/>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330" name="Rectangle 274"/>
          <p:cNvSpPr>
            <a:spLocks noChangeArrowheads="1"/>
          </p:cNvSpPr>
          <p:nvPr/>
        </p:nvSpPr>
        <p:spPr bwMode="auto">
          <a:xfrm>
            <a:off x="5830888" y="4697413"/>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31" name="Rectangle 275"/>
          <p:cNvSpPr>
            <a:spLocks noChangeArrowheads="1"/>
          </p:cNvSpPr>
          <p:nvPr/>
        </p:nvSpPr>
        <p:spPr bwMode="auto">
          <a:xfrm>
            <a:off x="5838825" y="4697413"/>
            <a:ext cx="722313" cy="7937"/>
          </a:xfrm>
          <a:prstGeom prst="rect">
            <a:avLst/>
          </a:prstGeom>
          <a:solidFill>
            <a:srgbClr val="000000"/>
          </a:solidFill>
          <a:ln w="9525">
            <a:solidFill>
              <a:schemeClr val="bg1"/>
            </a:solidFill>
            <a:miter lim="800000"/>
            <a:headEnd/>
            <a:tailEnd/>
          </a:ln>
        </p:spPr>
        <p:txBody>
          <a:bodyPr/>
          <a:lstStyle/>
          <a:p>
            <a:endParaRPr lang="en-US"/>
          </a:p>
        </p:txBody>
      </p:sp>
      <p:sp>
        <p:nvSpPr>
          <p:cNvPr id="45332" name="Rectangle 276"/>
          <p:cNvSpPr>
            <a:spLocks noChangeArrowheads="1"/>
          </p:cNvSpPr>
          <p:nvPr/>
        </p:nvSpPr>
        <p:spPr bwMode="auto">
          <a:xfrm>
            <a:off x="6561138" y="4697413"/>
            <a:ext cx="7937" cy="12700"/>
          </a:xfrm>
          <a:prstGeom prst="rect">
            <a:avLst/>
          </a:prstGeom>
          <a:solidFill>
            <a:srgbClr val="000000"/>
          </a:solidFill>
          <a:ln w="9525">
            <a:noFill/>
            <a:miter lim="800000"/>
            <a:headEnd/>
            <a:tailEnd/>
          </a:ln>
        </p:spPr>
        <p:txBody>
          <a:bodyPr/>
          <a:lstStyle/>
          <a:p>
            <a:endParaRPr lang="en-US"/>
          </a:p>
        </p:txBody>
      </p:sp>
      <p:sp>
        <p:nvSpPr>
          <p:cNvPr id="45333" name="Rectangle 277"/>
          <p:cNvSpPr>
            <a:spLocks noChangeArrowheads="1"/>
          </p:cNvSpPr>
          <p:nvPr/>
        </p:nvSpPr>
        <p:spPr bwMode="auto">
          <a:xfrm>
            <a:off x="6569075" y="4697413"/>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334" name="Rectangle 278"/>
          <p:cNvSpPr>
            <a:spLocks noChangeArrowheads="1"/>
          </p:cNvSpPr>
          <p:nvPr/>
        </p:nvSpPr>
        <p:spPr bwMode="auto">
          <a:xfrm>
            <a:off x="7288213" y="4697413"/>
            <a:ext cx="7937" cy="12700"/>
          </a:xfrm>
          <a:prstGeom prst="rect">
            <a:avLst/>
          </a:prstGeom>
          <a:solidFill>
            <a:srgbClr val="000000"/>
          </a:solidFill>
          <a:ln w="9525">
            <a:noFill/>
            <a:miter lim="800000"/>
            <a:headEnd/>
            <a:tailEnd/>
          </a:ln>
        </p:spPr>
        <p:txBody>
          <a:bodyPr/>
          <a:lstStyle/>
          <a:p>
            <a:endParaRPr lang="en-US"/>
          </a:p>
        </p:txBody>
      </p:sp>
      <p:sp>
        <p:nvSpPr>
          <p:cNvPr id="45335" name="Rectangle 279"/>
          <p:cNvSpPr>
            <a:spLocks noChangeArrowheads="1"/>
          </p:cNvSpPr>
          <p:nvPr/>
        </p:nvSpPr>
        <p:spPr bwMode="auto">
          <a:xfrm>
            <a:off x="7296150" y="4697413"/>
            <a:ext cx="722313" cy="7937"/>
          </a:xfrm>
          <a:prstGeom prst="rect">
            <a:avLst/>
          </a:prstGeom>
          <a:solidFill>
            <a:srgbClr val="000000"/>
          </a:solidFill>
          <a:ln w="9525">
            <a:solidFill>
              <a:schemeClr val="bg1"/>
            </a:solidFill>
            <a:miter lim="800000"/>
            <a:headEnd/>
            <a:tailEnd/>
          </a:ln>
        </p:spPr>
        <p:txBody>
          <a:bodyPr/>
          <a:lstStyle/>
          <a:p>
            <a:endParaRPr lang="en-US"/>
          </a:p>
        </p:txBody>
      </p:sp>
      <p:sp>
        <p:nvSpPr>
          <p:cNvPr id="45336" name="Rectangle 280"/>
          <p:cNvSpPr>
            <a:spLocks noChangeArrowheads="1"/>
          </p:cNvSpPr>
          <p:nvPr/>
        </p:nvSpPr>
        <p:spPr bwMode="auto">
          <a:xfrm>
            <a:off x="8018463" y="4697413"/>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37" name="Rectangle 281"/>
          <p:cNvSpPr>
            <a:spLocks noChangeArrowheads="1"/>
          </p:cNvSpPr>
          <p:nvPr/>
        </p:nvSpPr>
        <p:spPr bwMode="auto">
          <a:xfrm>
            <a:off x="8026400" y="4697413"/>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338" name="Rectangle 282"/>
          <p:cNvSpPr>
            <a:spLocks noChangeArrowheads="1"/>
          </p:cNvSpPr>
          <p:nvPr/>
        </p:nvSpPr>
        <p:spPr bwMode="auto">
          <a:xfrm>
            <a:off x="8745538" y="4697413"/>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39" name="Rectangle 283"/>
          <p:cNvSpPr>
            <a:spLocks noChangeArrowheads="1"/>
          </p:cNvSpPr>
          <p:nvPr/>
        </p:nvSpPr>
        <p:spPr bwMode="auto">
          <a:xfrm>
            <a:off x="0" y="4710113"/>
            <a:ext cx="7938" cy="371475"/>
          </a:xfrm>
          <a:prstGeom prst="rect">
            <a:avLst/>
          </a:prstGeom>
          <a:solidFill>
            <a:srgbClr val="000000"/>
          </a:solidFill>
          <a:ln w="9525">
            <a:solidFill>
              <a:schemeClr val="bg1"/>
            </a:solidFill>
            <a:miter lim="800000"/>
            <a:headEnd/>
            <a:tailEnd/>
          </a:ln>
        </p:spPr>
        <p:txBody>
          <a:bodyPr/>
          <a:lstStyle/>
          <a:p>
            <a:endParaRPr lang="en-US"/>
          </a:p>
        </p:txBody>
      </p:sp>
      <p:sp>
        <p:nvSpPr>
          <p:cNvPr id="45340" name="Rectangle 284"/>
          <p:cNvSpPr>
            <a:spLocks noChangeArrowheads="1"/>
          </p:cNvSpPr>
          <p:nvPr/>
        </p:nvSpPr>
        <p:spPr bwMode="auto">
          <a:xfrm>
            <a:off x="1457325" y="4710113"/>
            <a:ext cx="7938" cy="371475"/>
          </a:xfrm>
          <a:prstGeom prst="rect">
            <a:avLst/>
          </a:prstGeom>
          <a:solidFill>
            <a:srgbClr val="000000"/>
          </a:solidFill>
          <a:ln w="9525">
            <a:solidFill>
              <a:schemeClr val="bg1"/>
            </a:solidFill>
            <a:miter lim="800000"/>
            <a:headEnd/>
            <a:tailEnd/>
          </a:ln>
        </p:spPr>
        <p:txBody>
          <a:bodyPr/>
          <a:lstStyle/>
          <a:p>
            <a:endParaRPr lang="en-US"/>
          </a:p>
        </p:txBody>
      </p:sp>
      <p:sp>
        <p:nvSpPr>
          <p:cNvPr id="45341" name="Rectangle 285"/>
          <p:cNvSpPr>
            <a:spLocks noChangeArrowheads="1"/>
          </p:cNvSpPr>
          <p:nvPr/>
        </p:nvSpPr>
        <p:spPr bwMode="auto">
          <a:xfrm>
            <a:off x="2189163" y="4710113"/>
            <a:ext cx="7937" cy="371475"/>
          </a:xfrm>
          <a:prstGeom prst="rect">
            <a:avLst/>
          </a:prstGeom>
          <a:solidFill>
            <a:srgbClr val="000000"/>
          </a:solidFill>
          <a:ln w="9525">
            <a:noFill/>
            <a:miter lim="800000"/>
            <a:headEnd/>
            <a:tailEnd/>
          </a:ln>
        </p:spPr>
        <p:txBody>
          <a:bodyPr/>
          <a:lstStyle/>
          <a:p>
            <a:endParaRPr lang="en-US"/>
          </a:p>
        </p:txBody>
      </p:sp>
      <p:sp>
        <p:nvSpPr>
          <p:cNvPr id="45342" name="Rectangle 286"/>
          <p:cNvSpPr>
            <a:spLocks noChangeArrowheads="1"/>
          </p:cNvSpPr>
          <p:nvPr/>
        </p:nvSpPr>
        <p:spPr bwMode="auto">
          <a:xfrm>
            <a:off x="2914650" y="4710113"/>
            <a:ext cx="9525" cy="371475"/>
          </a:xfrm>
          <a:prstGeom prst="rect">
            <a:avLst/>
          </a:prstGeom>
          <a:solidFill>
            <a:srgbClr val="000000"/>
          </a:solidFill>
          <a:ln w="9525">
            <a:noFill/>
            <a:miter lim="800000"/>
            <a:headEnd/>
            <a:tailEnd/>
          </a:ln>
        </p:spPr>
        <p:txBody>
          <a:bodyPr/>
          <a:lstStyle/>
          <a:p>
            <a:endParaRPr lang="en-US"/>
          </a:p>
        </p:txBody>
      </p:sp>
      <p:sp>
        <p:nvSpPr>
          <p:cNvPr id="45343" name="Rectangle 287"/>
          <p:cNvSpPr>
            <a:spLocks noChangeArrowheads="1"/>
          </p:cNvSpPr>
          <p:nvPr/>
        </p:nvSpPr>
        <p:spPr bwMode="auto">
          <a:xfrm>
            <a:off x="3646488" y="4710113"/>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44" name="Rectangle 288"/>
          <p:cNvSpPr>
            <a:spLocks noChangeArrowheads="1"/>
          </p:cNvSpPr>
          <p:nvPr/>
        </p:nvSpPr>
        <p:spPr bwMode="auto">
          <a:xfrm>
            <a:off x="4373563" y="4710113"/>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45" name="Rectangle 289"/>
          <p:cNvSpPr>
            <a:spLocks noChangeArrowheads="1"/>
          </p:cNvSpPr>
          <p:nvPr/>
        </p:nvSpPr>
        <p:spPr bwMode="auto">
          <a:xfrm>
            <a:off x="5103813" y="4710113"/>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46" name="Rectangle 290"/>
          <p:cNvSpPr>
            <a:spLocks noChangeArrowheads="1"/>
          </p:cNvSpPr>
          <p:nvPr/>
        </p:nvSpPr>
        <p:spPr bwMode="auto">
          <a:xfrm>
            <a:off x="5830888" y="4710113"/>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47" name="Rectangle 291"/>
          <p:cNvSpPr>
            <a:spLocks noChangeArrowheads="1"/>
          </p:cNvSpPr>
          <p:nvPr/>
        </p:nvSpPr>
        <p:spPr bwMode="auto">
          <a:xfrm>
            <a:off x="6561138" y="4710113"/>
            <a:ext cx="7937" cy="371475"/>
          </a:xfrm>
          <a:prstGeom prst="rect">
            <a:avLst/>
          </a:prstGeom>
          <a:solidFill>
            <a:srgbClr val="000000"/>
          </a:solidFill>
          <a:ln w="9525">
            <a:noFill/>
            <a:miter lim="800000"/>
            <a:headEnd/>
            <a:tailEnd/>
          </a:ln>
        </p:spPr>
        <p:txBody>
          <a:bodyPr/>
          <a:lstStyle/>
          <a:p>
            <a:endParaRPr lang="en-US"/>
          </a:p>
        </p:txBody>
      </p:sp>
      <p:sp>
        <p:nvSpPr>
          <p:cNvPr id="45348" name="Rectangle 292"/>
          <p:cNvSpPr>
            <a:spLocks noChangeArrowheads="1"/>
          </p:cNvSpPr>
          <p:nvPr/>
        </p:nvSpPr>
        <p:spPr bwMode="auto">
          <a:xfrm>
            <a:off x="7288213" y="4710113"/>
            <a:ext cx="7937" cy="371475"/>
          </a:xfrm>
          <a:prstGeom prst="rect">
            <a:avLst/>
          </a:prstGeom>
          <a:solidFill>
            <a:srgbClr val="000000"/>
          </a:solidFill>
          <a:ln w="9525">
            <a:noFill/>
            <a:miter lim="800000"/>
            <a:headEnd/>
            <a:tailEnd/>
          </a:ln>
        </p:spPr>
        <p:txBody>
          <a:bodyPr/>
          <a:lstStyle/>
          <a:p>
            <a:endParaRPr lang="en-US"/>
          </a:p>
        </p:txBody>
      </p:sp>
      <p:sp>
        <p:nvSpPr>
          <p:cNvPr id="45349" name="Rectangle 293"/>
          <p:cNvSpPr>
            <a:spLocks noChangeArrowheads="1"/>
          </p:cNvSpPr>
          <p:nvPr/>
        </p:nvSpPr>
        <p:spPr bwMode="auto">
          <a:xfrm>
            <a:off x="8018463" y="4710113"/>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50" name="Rectangle 294"/>
          <p:cNvSpPr>
            <a:spLocks noChangeArrowheads="1"/>
          </p:cNvSpPr>
          <p:nvPr/>
        </p:nvSpPr>
        <p:spPr bwMode="auto">
          <a:xfrm>
            <a:off x="8745538" y="4710113"/>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51" name="Rectangle 295"/>
          <p:cNvSpPr>
            <a:spLocks noChangeArrowheads="1"/>
          </p:cNvSpPr>
          <p:nvPr/>
        </p:nvSpPr>
        <p:spPr bwMode="auto">
          <a:xfrm>
            <a:off x="0" y="5081588"/>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352" name="Rectangle 296"/>
          <p:cNvSpPr>
            <a:spLocks noChangeArrowheads="1"/>
          </p:cNvSpPr>
          <p:nvPr/>
        </p:nvSpPr>
        <p:spPr bwMode="auto">
          <a:xfrm>
            <a:off x="7938" y="5081588"/>
            <a:ext cx="722312" cy="7937"/>
          </a:xfrm>
          <a:prstGeom prst="rect">
            <a:avLst/>
          </a:prstGeom>
          <a:solidFill>
            <a:srgbClr val="000000"/>
          </a:solidFill>
          <a:ln w="9525">
            <a:solidFill>
              <a:schemeClr val="bg1"/>
            </a:solidFill>
            <a:miter lim="800000"/>
            <a:headEnd/>
            <a:tailEnd/>
          </a:ln>
        </p:spPr>
        <p:txBody>
          <a:bodyPr/>
          <a:lstStyle/>
          <a:p>
            <a:endParaRPr lang="en-US"/>
          </a:p>
        </p:txBody>
      </p:sp>
      <p:sp>
        <p:nvSpPr>
          <p:cNvPr id="45353" name="Rectangle 297"/>
          <p:cNvSpPr>
            <a:spLocks noChangeArrowheads="1"/>
          </p:cNvSpPr>
          <p:nvPr/>
        </p:nvSpPr>
        <p:spPr bwMode="auto">
          <a:xfrm>
            <a:off x="730250" y="5081588"/>
            <a:ext cx="9525" cy="12700"/>
          </a:xfrm>
          <a:prstGeom prst="rect">
            <a:avLst/>
          </a:prstGeom>
          <a:solidFill>
            <a:srgbClr val="000000"/>
          </a:solidFill>
          <a:ln w="9525">
            <a:solidFill>
              <a:schemeClr val="bg1"/>
            </a:solidFill>
            <a:miter lim="800000"/>
            <a:headEnd/>
            <a:tailEnd/>
          </a:ln>
        </p:spPr>
        <p:txBody>
          <a:bodyPr/>
          <a:lstStyle/>
          <a:p>
            <a:endParaRPr lang="en-US"/>
          </a:p>
        </p:txBody>
      </p:sp>
      <p:sp>
        <p:nvSpPr>
          <p:cNvPr id="45354" name="Rectangle 298"/>
          <p:cNvSpPr>
            <a:spLocks noChangeArrowheads="1"/>
          </p:cNvSpPr>
          <p:nvPr/>
        </p:nvSpPr>
        <p:spPr bwMode="auto">
          <a:xfrm>
            <a:off x="739775" y="5081588"/>
            <a:ext cx="717550" cy="7937"/>
          </a:xfrm>
          <a:prstGeom prst="rect">
            <a:avLst/>
          </a:prstGeom>
          <a:solidFill>
            <a:srgbClr val="000000"/>
          </a:solidFill>
          <a:ln w="9525">
            <a:solidFill>
              <a:schemeClr val="bg1"/>
            </a:solidFill>
            <a:miter lim="800000"/>
            <a:headEnd/>
            <a:tailEnd/>
          </a:ln>
        </p:spPr>
        <p:txBody>
          <a:bodyPr/>
          <a:lstStyle/>
          <a:p>
            <a:endParaRPr lang="en-US"/>
          </a:p>
        </p:txBody>
      </p:sp>
      <p:sp>
        <p:nvSpPr>
          <p:cNvPr id="45355" name="Rectangle 299"/>
          <p:cNvSpPr>
            <a:spLocks noChangeArrowheads="1"/>
          </p:cNvSpPr>
          <p:nvPr/>
        </p:nvSpPr>
        <p:spPr bwMode="auto">
          <a:xfrm>
            <a:off x="1457325" y="5081588"/>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356" name="Rectangle 300"/>
          <p:cNvSpPr>
            <a:spLocks noChangeArrowheads="1"/>
          </p:cNvSpPr>
          <p:nvPr/>
        </p:nvSpPr>
        <p:spPr bwMode="auto">
          <a:xfrm>
            <a:off x="1465263" y="5081588"/>
            <a:ext cx="723900" cy="7937"/>
          </a:xfrm>
          <a:prstGeom prst="rect">
            <a:avLst/>
          </a:prstGeom>
          <a:solidFill>
            <a:srgbClr val="000000"/>
          </a:solidFill>
          <a:ln w="9525">
            <a:solidFill>
              <a:schemeClr val="bg1"/>
            </a:solidFill>
            <a:miter lim="800000"/>
            <a:headEnd/>
            <a:tailEnd/>
          </a:ln>
        </p:spPr>
        <p:txBody>
          <a:bodyPr/>
          <a:lstStyle/>
          <a:p>
            <a:endParaRPr lang="en-US"/>
          </a:p>
        </p:txBody>
      </p:sp>
      <p:sp>
        <p:nvSpPr>
          <p:cNvPr id="45357" name="Rectangle 301"/>
          <p:cNvSpPr>
            <a:spLocks noChangeArrowheads="1"/>
          </p:cNvSpPr>
          <p:nvPr/>
        </p:nvSpPr>
        <p:spPr bwMode="auto">
          <a:xfrm>
            <a:off x="2189163" y="5081588"/>
            <a:ext cx="7937" cy="12700"/>
          </a:xfrm>
          <a:prstGeom prst="rect">
            <a:avLst/>
          </a:prstGeom>
          <a:solidFill>
            <a:srgbClr val="000000"/>
          </a:solidFill>
          <a:ln w="9525">
            <a:noFill/>
            <a:miter lim="800000"/>
            <a:headEnd/>
            <a:tailEnd/>
          </a:ln>
        </p:spPr>
        <p:txBody>
          <a:bodyPr/>
          <a:lstStyle/>
          <a:p>
            <a:endParaRPr lang="en-US"/>
          </a:p>
        </p:txBody>
      </p:sp>
      <p:sp>
        <p:nvSpPr>
          <p:cNvPr id="45358" name="Rectangle 302"/>
          <p:cNvSpPr>
            <a:spLocks noChangeArrowheads="1"/>
          </p:cNvSpPr>
          <p:nvPr/>
        </p:nvSpPr>
        <p:spPr bwMode="auto">
          <a:xfrm>
            <a:off x="2197100" y="5081588"/>
            <a:ext cx="717550" cy="7937"/>
          </a:xfrm>
          <a:prstGeom prst="rect">
            <a:avLst/>
          </a:prstGeom>
          <a:solidFill>
            <a:srgbClr val="000000"/>
          </a:solidFill>
          <a:ln w="9525">
            <a:solidFill>
              <a:schemeClr val="bg1"/>
            </a:solidFill>
            <a:miter lim="800000"/>
            <a:headEnd/>
            <a:tailEnd/>
          </a:ln>
        </p:spPr>
        <p:txBody>
          <a:bodyPr/>
          <a:lstStyle/>
          <a:p>
            <a:endParaRPr lang="en-US"/>
          </a:p>
        </p:txBody>
      </p:sp>
      <p:sp>
        <p:nvSpPr>
          <p:cNvPr id="45359" name="Rectangle 303"/>
          <p:cNvSpPr>
            <a:spLocks noChangeArrowheads="1"/>
          </p:cNvSpPr>
          <p:nvPr/>
        </p:nvSpPr>
        <p:spPr bwMode="auto">
          <a:xfrm>
            <a:off x="2914650" y="5081588"/>
            <a:ext cx="9525" cy="12700"/>
          </a:xfrm>
          <a:prstGeom prst="rect">
            <a:avLst/>
          </a:prstGeom>
          <a:solidFill>
            <a:srgbClr val="000000"/>
          </a:solidFill>
          <a:ln w="9525">
            <a:noFill/>
            <a:miter lim="800000"/>
            <a:headEnd/>
            <a:tailEnd/>
          </a:ln>
        </p:spPr>
        <p:txBody>
          <a:bodyPr/>
          <a:lstStyle/>
          <a:p>
            <a:endParaRPr lang="en-US"/>
          </a:p>
        </p:txBody>
      </p:sp>
      <p:sp>
        <p:nvSpPr>
          <p:cNvPr id="45360" name="Rectangle 304"/>
          <p:cNvSpPr>
            <a:spLocks noChangeArrowheads="1"/>
          </p:cNvSpPr>
          <p:nvPr/>
        </p:nvSpPr>
        <p:spPr bwMode="auto">
          <a:xfrm>
            <a:off x="6561138" y="5081588"/>
            <a:ext cx="7937" cy="12700"/>
          </a:xfrm>
          <a:prstGeom prst="rect">
            <a:avLst/>
          </a:prstGeom>
          <a:solidFill>
            <a:srgbClr val="000000"/>
          </a:solidFill>
          <a:ln w="9525">
            <a:noFill/>
            <a:miter lim="800000"/>
            <a:headEnd/>
            <a:tailEnd/>
          </a:ln>
        </p:spPr>
        <p:txBody>
          <a:bodyPr/>
          <a:lstStyle/>
          <a:p>
            <a:endParaRPr lang="en-US"/>
          </a:p>
        </p:txBody>
      </p:sp>
      <p:sp>
        <p:nvSpPr>
          <p:cNvPr id="45361" name="Rectangle 305"/>
          <p:cNvSpPr>
            <a:spLocks noChangeArrowheads="1"/>
          </p:cNvSpPr>
          <p:nvPr/>
        </p:nvSpPr>
        <p:spPr bwMode="auto">
          <a:xfrm>
            <a:off x="7288213" y="5081588"/>
            <a:ext cx="7937" cy="12700"/>
          </a:xfrm>
          <a:prstGeom prst="rect">
            <a:avLst/>
          </a:prstGeom>
          <a:solidFill>
            <a:srgbClr val="000000"/>
          </a:solidFill>
          <a:ln w="9525">
            <a:noFill/>
            <a:miter lim="800000"/>
            <a:headEnd/>
            <a:tailEnd/>
          </a:ln>
        </p:spPr>
        <p:txBody>
          <a:bodyPr/>
          <a:lstStyle/>
          <a:p>
            <a:endParaRPr lang="en-US"/>
          </a:p>
        </p:txBody>
      </p:sp>
      <p:sp>
        <p:nvSpPr>
          <p:cNvPr id="45362" name="Rectangle 306"/>
          <p:cNvSpPr>
            <a:spLocks noChangeArrowheads="1"/>
          </p:cNvSpPr>
          <p:nvPr/>
        </p:nvSpPr>
        <p:spPr bwMode="auto">
          <a:xfrm>
            <a:off x="8026400" y="5081588"/>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363" name="Rectangle 307"/>
          <p:cNvSpPr>
            <a:spLocks noChangeArrowheads="1"/>
          </p:cNvSpPr>
          <p:nvPr/>
        </p:nvSpPr>
        <p:spPr bwMode="auto">
          <a:xfrm>
            <a:off x="8745538" y="5081588"/>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64" name="Rectangle 308"/>
          <p:cNvSpPr>
            <a:spLocks noChangeArrowheads="1"/>
          </p:cNvSpPr>
          <p:nvPr/>
        </p:nvSpPr>
        <p:spPr bwMode="auto">
          <a:xfrm>
            <a:off x="0" y="5094288"/>
            <a:ext cx="7938" cy="373062"/>
          </a:xfrm>
          <a:prstGeom prst="rect">
            <a:avLst/>
          </a:prstGeom>
          <a:solidFill>
            <a:srgbClr val="000000"/>
          </a:solidFill>
          <a:ln w="9525">
            <a:solidFill>
              <a:schemeClr val="bg1"/>
            </a:solidFill>
            <a:miter lim="800000"/>
            <a:headEnd/>
            <a:tailEnd/>
          </a:ln>
        </p:spPr>
        <p:txBody>
          <a:bodyPr/>
          <a:lstStyle/>
          <a:p>
            <a:endParaRPr lang="en-US"/>
          </a:p>
        </p:txBody>
      </p:sp>
      <p:sp>
        <p:nvSpPr>
          <p:cNvPr id="45365" name="Rectangle 309"/>
          <p:cNvSpPr>
            <a:spLocks noChangeArrowheads="1"/>
          </p:cNvSpPr>
          <p:nvPr/>
        </p:nvSpPr>
        <p:spPr bwMode="auto">
          <a:xfrm>
            <a:off x="1457325" y="5094288"/>
            <a:ext cx="7938" cy="373062"/>
          </a:xfrm>
          <a:prstGeom prst="rect">
            <a:avLst/>
          </a:prstGeom>
          <a:solidFill>
            <a:srgbClr val="000000"/>
          </a:solidFill>
          <a:ln w="9525">
            <a:solidFill>
              <a:schemeClr val="bg1"/>
            </a:solidFill>
            <a:miter lim="800000"/>
            <a:headEnd/>
            <a:tailEnd/>
          </a:ln>
        </p:spPr>
        <p:txBody>
          <a:bodyPr/>
          <a:lstStyle/>
          <a:p>
            <a:endParaRPr lang="en-US"/>
          </a:p>
        </p:txBody>
      </p:sp>
      <p:sp>
        <p:nvSpPr>
          <p:cNvPr id="45366" name="Rectangle 310"/>
          <p:cNvSpPr>
            <a:spLocks noChangeArrowheads="1"/>
          </p:cNvSpPr>
          <p:nvPr/>
        </p:nvSpPr>
        <p:spPr bwMode="auto">
          <a:xfrm>
            <a:off x="2189163" y="5094288"/>
            <a:ext cx="7937" cy="373062"/>
          </a:xfrm>
          <a:prstGeom prst="rect">
            <a:avLst/>
          </a:prstGeom>
          <a:solidFill>
            <a:srgbClr val="000000"/>
          </a:solidFill>
          <a:ln w="9525">
            <a:noFill/>
            <a:miter lim="800000"/>
            <a:headEnd/>
            <a:tailEnd/>
          </a:ln>
        </p:spPr>
        <p:txBody>
          <a:bodyPr/>
          <a:lstStyle/>
          <a:p>
            <a:endParaRPr lang="en-US"/>
          </a:p>
        </p:txBody>
      </p:sp>
      <p:sp>
        <p:nvSpPr>
          <p:cNvPr id="45367" name="Rectangle 311"/>
          <p:cNvSpPr>
            <a:spLocks noChangeArrowheads="1"/>
          </p:cNvSpPr>
          <p:nvPr/>
        </p:nvSpPr>
        <p:spPr bwMode="auto">
          <a:xfrm>
            <a:off x="2914650" y="5094288"/>
            <a:ext cx="9525" cy="373062"/>
          </a:xfrm>
          <a:prstGeom prst="rect">
            <a:avLst/>
          </a:prstGeom>
          <a:solidFill>
            <a:srgbClr val="000000"/>
          </a:solidFill>
          <a:ln w="9525">
            <a:noFill/>
            <a:miter lim="800000"/>
            <a:headEnd/>
            <a:tailEnd/>
          </a:ln>
        </p:spPr>
        <p:txBody>
          <a:bodyPr/>
          <a:lstStyle/>
          <a:p>
            <a:endParaRPr lang="en-US"/>
          </a:p>
        </p:txBody>
      </p:sp>
      <p:sp>
        <p:nvSpPr>
          <p:cNvPr id="45368" name="Rectangle 312"/>
          <p:cNvSpPr>
            <a:spLocks noChangeArrowheads="1"/>
          </p:cNvSpPr>
          <p:nvPr/>
        </p:nvSpPr>
        <p:spPr bwMode="auto">
          <a:xfrm>
            <a:off x="6561138" y="5094288"/>
            <a:ext cx="7937" cy="373062"/>
          </a:xfrm>
          <a:prstGeom prst="rect">
            <a:avLst/>
          </a:prstGeom>
          <a:solidFill>
            <a:srgbClr val="000000"/>
          </a:solidFill>
          <a:ln w="9525">
            <a:noFill/>
            <a:miter lim="800000"/>
            <a:headEnd/>
            <a:tailEnd/>
          </a:ln>
        </p:spPr>
        <p:txBody>
          <a:bodyPr/>
          <a:lstStyle/>
          <a:p>
            <a:endParaRPr lang="en-US"/>
          </a:p>
        </p:txBody>
      </p:sp>
      <p:sp>
        <p:nvSpPr>
          <p:cNvPr id="45369" name="Rectangle 313"/>
          <p:cNvSpPr>
            <a:spLocks noChangeArrowheads="1"/>
          </p:cNvSpPr>
          <p:nvPr/>
        </p:nvSpPr>
        <p:spPr bwMode="auto">
          <a:xfrm>
            <a:off x="7288213" y="5094288"/>
            <a:ext cx="7937" cy="373062"/>
          </a:xfrm>
          <a:prstGeom prst="rect">
            <a:avLst/>
          </a:prstGeom>
          <a:solidFill>
            <a:srgbClr val="000000"/>
          </a:solidFill>
          <a:ln w="9525">
            <a:noFill/>
            <a:miter lim="800000"/>
            <a:headEnd/>
            <a:tailEnd/>
          </a:ln>
        </p:spPr>
        <p:txBody>
          <a:bodyPr/>
          <a:lstStyle/>
          <a:p>
            <a:endParaRPr lang="en-US"/>
          </a:p>
        </p:txBody>
      </p:sp>
      <p:sp>
        <p:nvSpPr>
          <p:cNvPr id="45370" name="Rectangle 314"/>
          <p:cNvSpPr>
            <a:spLocks noChangeArrowheads="1"/>
          </p:cNvSpPr>
          <p:nvPr/>
        </p:nvSpPr>
        <p:spPr bwMode="auto">
          <a:xfrm>
            <a:off x="8745538" y="5094288"/>
            <a:ext cx="7937" cy="373062"/>
          </a:xfrm>
          <a:prstGeom prst="rect">
            <a:avLst/>
          </a:prstGeom>
          <a:solidFill>
            <a:srgbClr val="000000"/>
          </a:solidFill>
          <a:ln w="9525">
            <a:solidFill>
              <a:schemeClr val="bg1"/>
            </a:solidFill>
            <a:miter lim="800000"/>
            <a:headEnd/>
            <a:tailEnd/>
          </a:ln>
        </p:spPr>
        <p:txBody>
          <a:bodyPr/>
          <a:lstStyle/>
          <a:p>
            <a:endParaRPr lang="en-US"/>
          </a:p>
        </p:txBody>
      </p:sp>
      <p:sp>
        <p:nvSpPr>
          <p:cNvPr id="45371" name="Rectangle 315"/>
          <p:cNvSpPr>
            <a:spLocks noChangeArrowheads="1"/>
          </p:cNvSpPr>
          <p:nvPr/>
        </p:nvSpPr>
        <p:spPr bwMode="auto">
          <a:xfrm>
            <a:off x="0" y="5470525"/>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372" name="Rectangle 316"/>
          <p:cNvSpPr>
            <a:spLocks noChangeArrowheads="1"/>
          </p:cNvSpPr>
          <p:nvPr/>
        </p:nvSpPr>
        <p:spPr bwMode="auto">
          <a:xfrm>
            <a:off x="7938" y="5470525"/>
            <a:ext cx="722312" cy="7938"/>
          </a:xfrm>
          <a:prstGeom prst="rect">
            <a:avLst/>
          </a:prstGeom>
          <a:solidFill>
            <a:srgbClr val="000000"/>
          </a:solidFill>
          <a:ln w="9525">
            <a:noFill/>
            <a:miter lim="800000"/>
            <a:headEnd/>
            <a:tailEnd/>
          </a:ln>
        </p:spPr>
        <p:txBody>
          <a:bodyPr/>
          <a:lstStyle/>
          <a:p>
            <a:endParaRPr lang="en-US"/>
          </a:p>
        </p:txBody>
      </p:sp>
      <p:sp>
        <p:nvSpPr>
          <p:cNvPr id="45373" name="Rectangle 317"/>
          <p:cNvSpPr>
            <a:spLocks noChangeArrowheads="1"/>
          </p:cNvSpPr>
          <p:nvPr/>
        </p:nvSpPr>
        <p:spPr bwMode="auto">
          <a:xfrm>
            <a:off x="739775" y="5470525"/>
            <a:ext cx="717550" cy="7938"/>
          </a:xfrm>
          <a:prstGeom prst="rect">
            <a:avLst/>
          </a:prstGeom>
          <a:solidFill>
            <a:srgbClr val="000000"/>
          </a:solidFill>
          <a:ln w="9525">
            <a:noFill/>
            <a:miter lim="800000"/>
            <a:headEnd/>
            <a:tailEnd/>
          </a:ln>
        </p:spPr>
        <p:txBody>
          <a:bodyPr/>
          <a:lstStyle/>
          <a:p>
            <a:endParaRPr lang="en-US"/>
          </a:p>
        </p:txBody>
      </p:sp>
      <p:sp>
        <p:nvSpPr>
          <p:cNvPr id="45374" name="Rectangle 318"/>
          <p:cNvSpPr>
            <a:spLocks noChangeArrowheads="1"/>
          </p:cNvSpPr>
          <p:nvPr/>
        </p:nvSpPr>
        <p:spPr bwMode="auto">
          <a:xfrm>
            <a:off x="1457325" y="5470525"/>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375" name="Rectangle 319"/>
          <p:cNvSpPr>
            <a:spLocks noChangeArrowheads="1"/>
          </p:cNvSpPr>
          <p:nvPr/>
        </p:nvSpPr>
        <p:spPr bwMode="auto">
          <a:xfrm>
            <a:off x="1465263" y="5470525"/>
            <a:ext cx="723900" cy="7938"/>
          </a:xfrm>
          <a:prstGeom prst="rect">
            <a:avLst/>
          </a:prstGeom>
          <a:solidFill>
            <a:srgbClr val="000000"/>
          </a:solidFill>
          <a:ln w="9525">
            <a:noFill/>
            <a:miter lim="800000"/>
            <a:headEnd/>
            <a:tailEnd/>
          </a:ln>
        </p:spPr>
        <p:txBody>
          <a:bodyPr/>
          <a:lstStyle/>
          <a:p>
            <a:endParaRPr lang="en-US"/>
          </a:p>
        </p:txBody>
      </p:sp>
      <p:sp>
        <p:nvSpPr>
          <p:cNvPr id="45376" name="Rectangle 320"/>
          <p:cNvSpPr>
            <a:spLocks noChangeArrowheads="1"/>
          </p:cNvSpPr>
          <p:nvPr/>
        </p:nvSpPr>
        <p:spPr bwMode="auto">
          <a:xfrm>
            <a:off x="2189163" y="5470525"/>
            <a:ext cx="7937" cy="12700"/>
          </a:xfrm>
          <a:prstGeom prst="rect">
            <a:avLst/>
          </a:prstGeom>
          <a:solidFill>
            <a:srgbClr val="000000"/>
          </a:solidFill>
          <a:ln w="9525">
            <a:noFill/>
            <a:miter lim="800000"/>
            <a:headEnd/>
            <a:tailEnd/>
          </a:ln>
        </p:spPr>
        <p:txBody>
          <a:bodyPr/>
          <a:lstStyle/>
          <a:p>
            <a:endParaRPr lang="en-US"/>
          </a:p>
        </p:txBody>
      </p:sp>
      <p:sp>
        <p:nvSpPr>
          <p:cNvPr id="45377" name="Rectangle 321"/>
          <p:cNvSpPr>
            <a:spLocks noChangeArrowheads="1"/>
          </p:cNvSpPr>
          <p:nvPr/>
        </p:nvSpPr>
        <p:spPr bwMode="auto">
          <a:xfrm>
            <a:off x="2197100" y="5470525"/>
            <a:ext cx="717550" cy="7938"/>
          </a:xfrm>
          <a:prstGeom prst="rect">
            <a:avLst/>
          </a:prstGeom>
          <a:solidFill>
            <a:srgbClr val="000000"/>
          </a:solidFill>
          <a:ln w="9525">
            <a:noFill/>
            <a:miter lim="800000"/>
            <a:headEnd/>
            <a:tailEnd/>
          </a:ln>
        </p:spPr>
        <p:txBody>
          <a:bodyPr/>
          <a:lstStyle/>
          <a:p>
            <a:endParaRPr lang="en-US"/>
          </a:p>
        </p:txBody>
      </p:sp>
      <p:sp>
        <p:nvSpPr>
          <p:cNvPr id="45378" name="Rectangle 322"/>
          <p:cNvSpPr>
            <a:spLocks noChangeArrowheads="1"/>
          </p:cNvSpPr>
          <p:nvPr/>
        </p:nvSpPr>
        <p:spPr bwMode="auto">
          <a:xfrm>
            <a:off x="2914650" y="5470525"/>
            <a:ext cx="9525" cy="12700"/>
          </a:xfrm>
          <a:prstGeom prst="rect">
            <a:avLst/>
          </a:prstGeom>
          <a:solidFill>
            <a:srgbClr val="000000"/>
          </a:solidFill>
          <a:ln w="9525">
            <a:noFill/>
            <a:miter lim="800000"/>
            <a:headEnd/>
            <a:tailEnd/>
          </a:ln>
        </p:spPr>
        <p:txBody>
          <a:bodyPr/>
          <a:lstStyle/>
          <a:p>
            <a:endParaRPr lang="en-US"/>
          </a:p>
        </p:txBody>
      </p:sp>
      <p:sp>
        <p:nvSpPr>
          <p:cNvPr id="45379" name="Rectangle 323"/>
          <p:cNvSpPr>
            <a:spLocks noChangeArrowheads="1"/>
          </p:cNvSpPr>
          <p:nvPr/>
        </p:nvSpPr>
        <p:spPr bwMode="auto">
          <a:xfrm>
            <a:off x="2924175" y="5470525"/>
            <a:ext cx="722313" cy="7938"/>
          </a:xfrm>
          <a:prstGeom prst="rect">
            <a:avLst/>
          </a:prstGeom>
          <a:solidFill>
            <a:srgbClr val="000000"/>
          </a:solidFill>
          <a:ln w="9525">
            <a:noFill/>
            <a:miter lim="800000"/>
            <a:headEnd/>
            <a:tailEnd/>
          </a:ln>
        </p:spPr>
        <p:txBody>
          <a:bodyPr/>
          <a:lstStyle/>
          <a:p>
            <a:endParaRPr lang="en-US"/>
          </a:p>
        </p:txBody>
      </p:sp>
      <p:sp>
        <p:nvSpPr>
          <p:cNvPr id="45380" name="Rectangle 324"/>
          <p:cNvSpPr>
            <a:spLocks noChangeArrowheads="1"/>
          </p:cNvSpPr>
          <p:nvPr/>
        </p:nvSpPr>
        <p:spPr bwMode="auto">
          <a:xfrm>
            <a:off x="3654425" y="5470525"/>
            <a:ext cx="719138" cy="7938"/>
          </a:xfrm>
          <a:prstGeom prst="rect">
            <a:avLst/>
          </a:prstGeom>
          <a:solidFill>
            <a:srgbClr val="000000"/>
          </a:solidFill>
          <a:ln w="9525">
            <a:noFill/>
            <a:miter lim="800000"/>
            <a:headEnd/>
            <a:tailEnd/>
          </a:ln>
        </p:spPr>
        <p:txBody>
          <a:bodyPr/>
          <a:lstStyle/>
          <a:p>
            <a:endParaRPr lang="en-US"/>
          </a:p>
        </p:txBody>
      </p:sp>
      <p:sp>
        <p:nvSpPr>
          <p:cNvPr id="45381" name="Rectangle 325"/>
          <p:cNvSpPr>
            <a:spLocks noChangeArrowheads="1"/>
          </p:cNvSpPr>
          <p:nvPr/>
        </p:nvSpPr>
        <p:spPr bwMode="auto">
          <a:xfrm>
            <a:off x="4381500" y="5470525"/>
            <a:ext cx="722313" cy="7938"/>
          </a:xfrm>
          <a:prstGeom prst="rect">
            <a:avLst/>
          </a:prstGeom>
          <a:solidFill>
            <a:srgbClr val="000000"/>
          </a:solidFill>
          <a:ln w="9525">
            <a:noFill/>
            <a:miter lim="800000"/>
            <a:headEnd/>
            <a:tailEnd/>
          </a:ln>
        </p:spPr>
        <p:txBody>
          <a:bodyPr/>
          <a:lstStyle/>
          <a:p>
            <a:endParaRPr lang="en-US"/>
          </a:p>
        </p:txBody>
      </p:sp>
      <p:sp>
        <p:nvSpPr>
          <p:cNvPr id="45382" name="Rectangle 326"/>
          <p:cNvSpPr>
            <a:spLocks noChangeArrowheads="1"/>
          </p:cNvSpPr>
          <p:nvPr/>
        </p:nvSpPr>
        <p:spPr bwMode="auto">
          <a:xfrm>
            <a:off x="5111750" y="5470525"/>
            <a:ext cx="719138" cy="7938"/>
          </a:xfrm>
          <a:prstGeom prst="rect">
            <a:avLst/>
          </a:prstGeom>
          <a:solidFill>
            <a:srgbClr val="000000"/>
          </a:solidFill>
          <a:ln w="9525">
            <a:noFill/>
            <a:miter lim="800000"/>
            <a:headEnd/>
            <a:tailEnd/>
          </a:ln>
        </p:spPr>
        <p:txBody>
          <a:bodyPr/>
          <a:lstStyle/>
          <a:p>
            <a:endParaRPr lang="en-US"/>
          </a:p>
        </p:txBody>
      </p:sp>
      <p:sp>
        <p:nvSpPr>
          <p:cNvPr id="45383" name="Rectangle 327"/>
          <p:cNvSpPr>
            <a:spLocks noChangeArrowheads="1"/>
          </p:cNvSpPr>
          <p:nvPr/>
        </p:nvSpPr>
        <p:spPr bwMode="auto">
          <a:xfrm>
            <a:off x="5838825" y="5470525"/>
            <a:ext cx="722313" cy="7938"/>
          </a:xfrm>
          <a:prstGeom prst="rect">
            <a:avLst/>
          </a:prstGeom>
          <a:solidFill>
            <a:srgbClr val="000000"/>
          </a:solidFill>
          <a:ln w="9525">
            <a:noFill/>
            <a:miter lim="800000"/>
            <a:headEnd/>
            <a:tailEnd/>
          </a:ln>
        </p:spPr>
        <p:txBody>
          <a:bodyPr/>
          <a:lstStyle/>
          <a:p>
            <a:endParaRPr lang="en-US"/>
          </a:p>
        </p:txBody>
      </p:sp>
      <p:sp>
        <p:nvSpPr>
          <p:cNvPr id="45384" name="Rectangle 328"/>
          <p:cNvSpPr>
            <a:spLocks noChangeArrowheads="1"/>
          </p:cNvSpPr>
          <p:nvPr/>
        </p:nvSpPr>
        <p:spPr bwMode="auto">
          <a:xfrm>
            <a:off x="6561138" y="5470525"/>
            <a:ext cx="7937" cy="12700"/>
          </a:xfrm>
          <a:prstGeom prst="rect">
            <a:avLst/>
          </a:prstGeom>
          <a:solidFill>
            <a:srgbClr val="000000"/>
          </a:solidFill>
          <a:ln w="9525">
            <a:noFill/>
            <a:miter lim="800000"/>
            <a:headEnd/>
            <a:tailEnd/>
          </a:ln>
        </p:spPr>
        <p:txBody>
          <a:bodyPr/>
          <a:lstStyle/>
          <a:p>
            <a:endParaRPr lang="en-US"/>
          </a:p>
        </p:txBody>
      </p:sp>
      <p:sp>
        <p:nvSpPr>
          <p:cNvPr id="45385" name="Rectangle 329"/>
          <p:cNvSpPr>
            <a:spLocks noChangeArrowheads="1"/>
          </p:cNvSpPr>
          <p:nvPr/>
        </p:nvSpPr>
        <p:spPr bwMode="auto">
          <a:xfrm>
            <a:off x="6569075" y="5470525"/>
            <a:ext cx="719138" cy="7938"/>
          </a:xfrm>
          <a:prstGeom prst="rect">
            <a:avLst/>
          </a:prstGeom>
          <a:solidFill>
            <a:srgbClr val="000000"/>
          </a:solidFill>
          <a:ln w="9525">
            <a:noFill/>
            <a:miter lim="800000"/>
            <a:headEnd/>
            <a:tailEnd/>
          </a:ln>
        </p:spPr>
        <p:txBody>
          <a:bodyPr/>
          <a:lstStyle/>
          <a:p>
            <a:endParaRPr lang="en-US"/>
          </a:p>
        </p:txBody>
      </p:sp>
      <p:sp>
        <p:nvSpPr>
          <p:cNvPr id="45386" name="Rectangle 330"/>
          <p:cNvSpPr>
            <a:spLocks noChangeArrowheads="1"/>
          </p:cNvSpPr>
          <p:nvPr/>
        </p:nvSpPr>
        <p:spPr bwMode="auto">
          <a:xfrm>
            <a:off x="7288213" y="5470525"/>
            <a:ext cx="7937" cy="12700"/>
          </a:xfrm>
          <a:prstGeom prst="rect">
            <a:avLst/>
          </a:prstGeom>
          <a:solidFill>
            <a:srgbClr val="000000"/>
          </a:solidFill>
          <a:ln w="9525">
            <a:noFill/>
            <a:miter lim="800000"/>
            <a:headEnd/>
            <a:tailEnd/>
          </a:ln>
        </p:spPr>
        <p:txBody>
          <a:bodyPr/>
          <a:lstStyle/>
          <a:p>
            <a:endParaRPr lang="en-US"/>
          </a:p>
        </p:txBody>
      </p:sp>
      <p:sp>
        <p:nvSpPr>
          <p:cNvPr id="45387" name="Rectangle 331"/>
          <p:cNvSpPr>
            <a:spLocks noChangeArrowheads="1"/>
          </p:cNvSpPr>
          <p:nvPr/>
        </p:nvSpPr>
        <p:spPr bwMode="auto">
          <a:xfrm>
            <a:off x="7296150" y="5470525"/>
            <a:ext cx="722313" cy="7938"/>
          </a:xfrm>
          <a:prstGeom prst="rect">
            <a:avLst/>
          </a:prstGeom>
          <a:solidFill>
            <a:srgbClr val="000000"/>
          </a:solidFill>
          <a:ln w="9525">
            <a:noFill/>
            <a:miter lim="800000"/>
            <a:headEnd/>
            <a:tailEnd/>
          </a:ln>
        </p:spPr>
        <p:txBody>
          <a:bodyPr/>
          <a:lstStyle/>
          <a:p>
            <a:endParaRPr lang="en-US"/>
          </a:p>
        </p:txBody>
      </p:sp>
      <p:sp>
        <p:nvSpPr>
          <p:cNvPr id="45388" name="Rectangle 332"/>
          <p:cNvSpPr>
            <a:spLocks noChangeArrowheads="1"/>
          </p:cNvSpPr>
          <p:nvPr/>
        </p:nvSpPr>
        <p:spPr bwMode="auto">
          <a:xfrm>
            <a:off x="8026400" y="5470525"/>
            <a:ext cx="719138" cy="7938"/>
          </a:xfrm>
          <a:prstGeom prst="rect">
            <a:avLst/>
          </a:prstGeom>
          <a:solidFill>
            <a:srgbClr val="000000"/>
          </a:solidFill>
          <a:ln w="9525">
            <a:noFill/>
            <a:miter lim="800000"/>
            <a:headEnd/>
            <a:tailEnd/>
          </a:ln>
        </p:spPr>
        <p:txBody>
          <a:bodyPr/>
          <a:lstStyle/>
          <a:p>
            <a:endParaRPr lang="en-US"/>
          </a:p>
        </p:txBody>
      </p:sp>
      <p:sp>
        <p:nvSpPr>
          <p:cNvPr id="45389" name="Rectangle 333"/>
          <p:cNvSpPr>
            <a:spLocks noChangeArrowheads="1"/>
          </p:cNvSpPr>
          <p:nvPr/>
        </p:nvSpPr>
        <p:spPr bwMode="auto">
          <a:xfrm>
            <a:off x="8745538" y="5470525"/>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390" name="Rectangle 334"/>
          <p:cNvSpPr>
            <a:spLocks noChangeArrowheads="1"/>
          </p:cNvSpPr>
          <p:nvPr/>
        </p:nvSpPr>
        <p:spPr bwMode="auto">
          <a:xfrm>
            <a:off x="0" y="5483225"/>
            <a:ext cx="7938" cy="371475"/>
          </a:xfrm>
          <a:prstGeom prst="rect">
            <a:avLst/>
          </a:prstGeom>
          <a:solidFill>
            <a:srgbClr val="000000"/>
          </a:solidFill>
          <a:ln w="9525">
            <a:solidFill>
              <a:schemeClr val="bg1"/>
            </a:solidFill>
            <a:miter lim="800000"/>
            <a:headEnd/>
            <a:tailEnd/>
          </a:ln>
        </p:spPr>
        <p:txBody>
          <a:bodyPr/>
          <a:lstStyle/>
          <a:p>
            <a:endParaRPr lang="en-US"/>
          </a:p>
        </p:txBody>
      </p:sp>
      <p:sp>
        <p:nvSpPr>
          <p:cNvPr id="45391" name="Rectangle 335"/>
          <p:cNvSpPr>
            <a:spLocks noChangeArrowheads="1"/>
          </p:cNvSpPr>
          <p:nvPr/>
        </p:nvSpPr>
        <p:spPr bwMode="auto">
          <a:xfrm>
            <a:off x="1457325" y="5483225"/>
            <a:ext cx="7938" cy="371475"/>
          </a:xfrm>
          <a:prstGeom prst="rect">
            <a:avLst/>
          </a:prstGeom>
          <a:solidFill>
            <a:srgbClr val="000000"/>
          </a:solidFill>
          <a:ln w="9525">
            <a:solidFill>
              <a:schemeClr val="bg1"/>
            </a:solidFill>
            <a:miter lim="800000"/>
            <a:headEnd/>
            <a:tailEnd/>
          </a:ln>
        </p:spPr>
        <p:txBody>
          <a:bodyPr/>
          <a:lstStyle/>
          <a:p>
            <a:endParaRPr lang="en-US"/>
          </a:p>
        </p:txBody>
      </p:sp>
      <p:sp>
        <p:nvSpPr>
          <p:cNvPr id="45392" name="Rectangle 336"/>
          <p:cNvSpPr>
            <a:spLocks noChangeArrowheads="1"/>
          </p:cNvSpPr>
          <p:nvPr/>
        </p:nvSpPr>
        <p:spPr bwMode="auto">
          <a:xfrm>
            <a:off x="2189163" y="5483225"/>
            <a:ext cx="7937" cy="371475"/>
          </a:xfrm>
          <a:prstGeom prst="rect">
            <a:avLst/>
          </a:prstGeom>
          <a:solidFill>
            <a:srgbClr val="000000"/>
          </a:solidFill>
          <a:ln w="9525">
            <a:noFill/>
            <a:miter lim="800000"/>
            <a:headEnd/>
            <a:tailEnd/>
          </a:ln>
        </p:spPr>
        <p:txBody>
          <a:bodyPr/>
          <a:lstStyle/>
          <a:p>
            <a:endParaRPr lang="en-US"/>
          </a:p>
        </p:txBody>
      </p:sp>
      <p:sp>
        <p:nvSpPr>
          <p:cNvPr id="45393" name="Rectangle 337"/>
          <p:cNvSpPr>
            <a:spLocks noChangeArrowheads="1"/>
          </p:cNvSpPr>
          <p:nvPr/>
        </p:nvSpPr>
        <p:spPr bwMode="auto">
          <a:xfrm>
            <a:off x="2914650" y="5483225"/>
            <a:ext cx="9525" cy="371475"/>
          </a:xfrm>
          <a:prstGeom prst="rect">
            <a:avLst/>
          </a:prstGeom>
          <a:solidFill>
            <a:srgbClr val="000000"/>
          </a:solidFill>
          <a:ln w="9525">
            <a:noFill/>
            <a:miter lim="800000"/>
            <a:headEnd/>
            <a:tailEnd/>
          </a:ln>
        </p:spPr>
        <p:txBody>
          <a:bodyPr/>
          <a:lstStyle/>
          <a:p>
            <a:endParaRPr lang="en-US"/>
          </a:p>
        </p:txBody>
      </p:sp>
      <p:sp>
        <p:nvSpPr>
          <p:cNvPr id="45394" name="Rectangle 338"/>
          <p:cNvSpPr>
            <a:spLocks noChangeArrowheads="1"/>
          </p:cNvSpPr>
          <p:nvPr/>
        </p:nvSpPr>
        <p:spPr bwMode="auto">
          <a:xfrm>
            <a:off x="3646488" y="548322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95" name="Rectangle 339"/>
          <p:cNvSpPr>
            <a:spLocks noChangeArrowheads="1"/>
          </p:cNvSpPr>
          <p:nvPr/>
        </p:nvSpPr>
        <p:spPr bwMode="auto">
          <a:xfrm>
            <a:off x="4373563" y="548322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96" name="Rectangle 340"/>
          <p:cNvSpPr>
            <a:spLocks noChangeArrowheads="1"/>
          </p:cNvSpPr>
          <p:nvPr/>
        </p:nvSpPr>
        <p:spPr bwMode="auto">
          <a:xfrm>
            <a:off x="5103813" y="548322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97" name="Rectangle 341"/>
          <p:cNvSpPr>
            <a:spLocks noChangeArrowheads="1"/>
          </p:cNvSpPr>
          <p:nvPr/>
        </p:nvSpPr>
        <p:spPr bwMode="auto">
          <a:xfrm>
            <a:off x="5830888" y="548322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398" name="Rectangle 342"/>
          <p:cNvSpPr>
            <a:spLocks noChangeArrowheads="1"/>
          </p:cNvSpPr>
          <p:nvPr/>
        </p:nvSpPr>
        <p:spPr bwMode="auto">
          <a:xfrm>
            <a:off x="6561138" y="5483225"/>
            <a:ext cx="7937" cy="371475"/>
          </a:xfrm>
          <a:prstGeom prst="rect">
            <a:avLst/>
          </a:prstGeom>
          <a:solidFill>
            <a:srgbClr val="000000"/>
          </a:solidFill>
          <a:ln w="9525">
            <a:noFill/>
            <a:miter lim="800000"/>
            <a:headEnd/>
            <a:tailEnd/>
          </a:ln>
        </p:spPr>
        <p:txBody>
          <a:bodyPr/>
          <a:lstStyle/>
          <a:p>
            <a:endParaRPr lang="en-US"/>
          </a:p>
        </p:txBody>
      </p:sp>
      <p:sp>
        <p:nvSpPr>
          <p:cNvPr id="45399" name="Rectangle 343"/>
          <p:cNvSpPr>
            <a:spLocks noChangeArrowheads="1"/>
          </p:cNvSpPr>
          <p:nvPr/>
        </p:nvSpPr>
        <p:spPr bwMode="auto">
          <a:xfrm>
            <a:off x="7288213" y="5483225"/>
            <a:ext cx="7937" cy="371475"/>
          </a:xfrm>
          <a:prstGeom prst="rect">
            <a:avLst/>
          </a:prstGeom>
          <a:solidFill>
            <a:srgbClr val="000000"/>
          </a:solidFill>
          <a:ln w="9525">
            <a:noFill/>
            <a:miter lim="800000"/>
            <a:headEnd/>
            <a:tailEnd/>
          </a:ln>
        </p:spPr>
        <p:txBody>
          <a:bodyPr/>
          <a:lstStyle/>
          <a:p>
            <a:endParaRPr lang="en-US"/>
          </a:p>
        </p:txBody>
      </p:sp>
      <p:sp>
        <p:nvSpPr>
          <p:cNvPr id="45400" name="Rectangle 344"/>
          <p:cNvSpPr>
            <a:spLocks noChangeArrowheads="1"/>
          </p:cNvSpPr>
          <p:nvPr/>
        </p:nvSpPr>
        <p:spPr bwMode="auto">
          <a:xfrm>
            <a:off x="8018463" y="5483225"/>
            <a:ext cx="7937" cy="371475"/>
          </a:xfrm>
          <a:prstGeom prst="rect">
            <a:avLst/>
          </a:prstGeom>
          <a:solidFill>
            <a:schemeClr val="bg1"/>
          </a:solidFill>
          <a:ln w="9525">
            <a:solidFill>
              <a:schemeClr val="bg1"/>
            </a:solidFill>
            <a:miter lim="800000"/>
            <a:headEnd/>
            <a:tailEnd/>
          </a:ln>
        </p:spPr>
        <p:txBody>
          <a:bodyPr/>
          <a:lstStyle/>
          <a:p>
            <a:endParaRPr lang="en-US"/>
          </a:p>
        </p:txBody>
      </p:sp>
      <p:sp>
        <p:nvSpPr>
          <p:cNvPr id="45401" name="Rectangle 345"/>
          <p:cNvSpPr>
            <a:spLocks noChangeArrowheads="1"/>
          </p:cNvSpPr>
          <p:nvPr/>
        </p:nvSpPr>
        <p:spPr bwMode="auto">
          <a:xfrm>
            <a:off x="8745538" y="5483225"/>
            <a:ext cx="7937" cy="371475"/>
          </a:xfrm>
          <a:prstGeom prst="rect">
            <a:avLst/>
          </a:prstGeom>
          <a:solidFill>
            <a:srgbClr val="000000"/>
          </a:solidFill>
          <a:ln w="9525">
            <a:solidFill>
              <a:schemeClr val="bg1"/>
            </a:solidFill>
            <a:miter lim="800000"/>
            <a:headEnd/>
            <a:tailEnd/>
          </a:ln>
        </p:spPr>
        <p:txBody>
          <a:bodyPr/>
          <a:lstStyle/>
          <a:p>
            <a:endParaRPr lang="en-US"/>
          </a:p>
        </p:txBody>
      </p:sp>
      <p:sp>
        <p:nvSpPr>
          <p:cNvPr id="45402" name="Rectangle 346"/>
          <p:cNvSpPr>
            <a:spLocks noChangeArrowheads="1"/>
          </p:cNvSpPr>
          <p:nvPr/>
        </p:nvSpPr>
        <p:spPr bwMode="auto">
          <a:xfrm>
            <a:off x="0" y="5854700"/>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403" name="Rectangle 347"/>
          <p:cNvSpPr>
            <a:spLocks noChangeArrowheads="1"/>
          </p:cNvSpPr>
          <p:nvPr/>
        </p:nvSpPr>
        <p:spPr bwMode="auto">
          <a:xfrm>
            <a:off x="7938" y="5854700"/>
            <a:ext cx="722312" cy="9525"/>
          </a:xfrm>
          <a:prstGeom prst="rect">
            <a:avLst/>
          </a:prstGeom>
          <a:solidFill>
            <a:srgbClr val="000000"/>
          </a:solidFill>
          <a:ln w="9525">
            <a:solidFill>
              <a:schemeClr val="bg1"/>
            </a:solidFill>
            <a:miter lim="800000"/>
            <a:headEnd/>
            <a:tailEnd/>
          </a:ln>
        </p:spPr>
        <p:txBody>
          <a:bodyPr/>
          <a:lstStyle/>
          <a:p>
            <a:endParaRPr lang="en-US"/>
          </a:p>
        </p:txBody>
      </p:sp>
      <p:sp>
        <p:nvSpPr>
          <p:cNvPr id="45404" name="Rectangle 348"/>
          <p:cNvSpPr>
            <a:spLocks noChangeArrowheads="1"/>
          </p:cNvSpPr>
          <p:nvPr/>
        </p:nvSpPr>
        <p:spPr bwMode="auto">
          <a:xfrm>
            <a:off x="730250" y="5854700"/>
            <a:ext cx="9525" cy="12700"/>
          </a:xfrm>
          <a:prstGeom prst="rect">
            <a:avLst/>
          </a:prstGeom>
          <a:solidFill>
            <a:srgbClr val="000000"/>
          </a:solidFill>
          <a:ln w="9525">
            <a:solidFill>
              <a:schemeClr val="bg1"/>
            </a:solidFill>
            <a:miter lim="800000"/>
            <a:headEnd/>
            <a:tailEnd/>
          </a:ln>
        </p:spPr>
        <p:txBody>
          <a:bodyPr/>
          <a:lstStyle/>
          <a:p>
            <a:endParaRPr lang="en-US"/>
          </a:p>
        </p:txBody>
      </p:sp>
      <p:sp>
        <p:nvSpPr>
          <p:cNvPr id="45405" name="Rectangle 349"/>
          <p:cNvSpPr>
            <a:spLocks noChangeArrowheads="1"/>
          </p:cNvSpPr>
          <p:nvPr/>
        </p:nvSpPr>
        <p:spPr bwMode="auto">
          <a:xfrm>
            <a:off x="739775" y="5854700"/>
            <a:ext cx="717550" cy="9525"/>
          </a:xfrm>
          <a:prstGeom prst="rect">
            <a:avLst/>
          </a:prstGeom>
          <a:solidFill>
            <a:srgbClr val="000000"/>
          </a:solidFill>
          <a:ln w="9525">
            <a:solidFill>
              <a:schemeClr val="bg1"/>
            </a:solidFill>
            <a:miter lim="800000"/>
            <a:headEnd/>
            <a:tailEnd/>
          </a:ln>
        </p:spPr>
        <p:txBody>
          <a:bodyPr/>
          <a:lstStyle/>
          <a:p>
            <a:endParaRPr lang="en-US"/>
          </a:p>
        </p:txBody>
      </p:sp>
      <p:sp>
        <p:nvSpPr>
          <p:cNvPr id="45406" name="Rectangle 350"/>
          <p:cNvSpPr>
            <a:spLocks noChangeArrowheads="1"/>
          </p:cNvSpPr>
          <p:nvPr/>
        </p:nvSpPr>
        <p:spPr bwMode="auto">
          <a:xfrm>
            <a:off x="1457325" y="5854700"/>
            <a:ext cx="7938" cy="12700"/>
          </a:xfrm>
          <a:prstGeom prst="rect">
            <a:avLst/>
          </a:prstGeom>
          <a:solidFill>
            <a:srgbClr val="000000"/>
          </a:solidFill>
          <a:ln w="9525">
            <a:solidFill>
              <a:schemeClr val="bg1"/>
            </a:solidFill>
            <a:miter lim="800000"/>
            <a:headEnd/>
            <a:tailEnd/>
          </a:ln>
        </p:spPr>
        <p:txBody>
          <a:bodyPr/>
          <a:lstStyle/>
          <a:p>
            <a:endParaRPr lang="en-US"/>
          </a:p>
        </p:txBody>
      </p:sp>
      <p:sp>
        <p:nvSpPr>
          <p:cNvPr id="45407" name="Rectangle 351"/>
          <p:cNvSpPr>
            <a:spLocks noChangeArrowheads="1"/>
          </p:cNvSpPr>
          <p:nvPr/>
        </p:nvSpPr>
        <p:spPr bwMode="auto">
          <a:xfrm>
            <a:off x="1465263" y="5854700"/>
            <a:ext cx="723900" cy="9525"/>
          </a:xfrm>
          <a:prstGeom prst="rect">
            <a:avLst/>
          </a:prstGeom>
          <a:solidFill>
            <a:srgbClr val="000000"/>
          </a:solidFill>
          <a:ln w="9525">
            <a:solidFill>
              <a:schemeClr val="bg1"/>
            </a:solidFill>
            <a:miter lim="800000"/>
            <a:headEnd/>
            <a:tailEnd/>
          </a:ln>
        </p:spPr>
        <p:txBody>
          <a:bodyPr/>
          <a:lstStyle/>
          <a:p>
            <a:endParaRPr lang="en-US"/>
          </a:p>
        </p:txBody>
      </p:sp>
      <p:sp>
        <p:nvSpPr>
          <p:cNvPr id="45408" name="Rectangle 352"/>
          <p:cNvSpPr>
            <a:spLocks noChangeArrowheads="1"/>
          </p:cNvSpPr>
          <p:nvPr/>
        </p:nvSpPr>
        <p:spPr bwMode="auto">
          <a:xfrm>
            <a:off x="2189163" y="5854700"/>
            <a:ext cx="7937" cy="12700"/>
          </a:xfrm>
          <a:prstGeom prst="rect">
            <a:avLst/>
          </a:prstGeom>
          <a:solidFill>
            <a:srgbClr val="000000"/>
          </a:solidFill>
          <a:ln w="9525">
            <a:noFill/>
            <a:miter lim="800000"/>
            <a:headEnd/>
            <a:tailEnd/>
          </a:ln>
        </p:spPr>
        <p:txBody>
          <a:bodyPr/>
          <a:lstStyle/>
          <a:p>
            <a:endParaRPr lang="en-US"/>
          </a:p>
        </p:txBody>
      </p:sp>
      <p:sp>
        <p:nvSpPr>
          <p:cNvPr id="45409" name="Rectangle 353"/>
          <p:cNvSpPr>
            <a:spLocks noChangeArrowheads="1"/>
          </p:cNvSpPr>
          <p:nvPr/>
        </p:nvSpPr>
        <p:spPr bwMode="auto">
          <a:xfrm>
            <a:off x="2197100" y="5854700"/>
            <a:ext cx="717550" cy="9525"/>
          </a:xfrm>
          <a:prstGeom prst="rect">
            <a:avLst/>
          </a:prstGeom>
          <a:solidFill>
            <a:srgbClr val="000000"/>
          </a:solidFill>
          <a:ln w="9525">
            <a:solidFill>
              <a:schemeClr val="bg1"/>
            </a:solidFill>
            <a:miter lim="800000"/>
            <a:headEnd/>
            <a:tailEnd/>
          </a:ln>
        </p:spPr>
        <p:txBody>
          <a:bodyPr/>
          <a:lstStyle/>
          <a:p>
            <a:endParaRPr lang="en-US"/>
          </a:p>
        </p:txBody>
      </p:sp>
      <p:sp>
        <p:nvSpPr>
          <p:cNvPr id="45410" name="Rectangle 354"/>
          <p:cNvSpPr>
            <a:spLocks noChangeArrowheads="1"/>
          </p:cNvSpPr>
          <p:nvPr/>
        </p:nvSpPr>
        <p:spPr bwMode="auto">
          <a:xfrm>
            <a:off x="2914650" y="5854700"/>
            <a:ext cx="9525" cy="12700"/>
          </a:xfrm>
          <a:prstGeom prst="rect">
            <a:avLst/>
          </a:prstGeom>
          <a:solidFill>
            <a:srgbClr val="000000"/>
          </a:solidFill>
          <a:ln w="9525">
            <a:noFill/>
            <a:miter lim="800000"/>
            <a:headEnd/>
            <a:tailEnd/>
          </a:ln>
        </p:spPr>
        <p:txBody>
          <a:bodyPr/>
          <a:lstStyle/>
          <a:p>
            <a:endParaRPr lang="en-US"/>
          </a:p>
        </p:txBody>
      </p:sp>
      <p:sp>
        <p:nvSpPr>
          <p:cNvPr id="45411" name="Rectangle 355"/>
          <p:cNvSpPr>
            <a:spLocks noChangeArrowheads="1"/>
          </p:cNvSpPr>
          <p:nvPr/>
        </p:nvSpPr>
        <p:spPr bwMode="auto">
          <a:xfrm>
            <a:off x="2924175" y="5854700"/>
            <a:ext cx="722313" cy="9525"/>
          </a:xfrm>
          <a:prstGeom prst="rect">
            <a:avLst/>
          </a:prstGeom>
          <a:solidFill>
            <a:srgbClr val="000000"/>
          </a:solidFill>
          <a:ln w="9525">
            <a:solidFill>
              <a:schemeClr val="bg1"/>
            </a:solidFill>
            <a:miter lim="800000"/>
            <a:headEnd/>
            <a:tailEnd/>
          </a:ln>
        </p:spPr>
        <p:txBody>
          <a:bodyPr/>
          <a:lstStyle/>
          <a:p>
            <a:endParaRPr lang="en-US"/>
          </a:p>
        </p:txBody>
      </p:sp>
      <p:sp>
        <p:nvSpPr>
          <p:cNvPr id="45412" name="Rectangle 356"/>
          <p:cNvSpPr>
            <a:spLocks noChangeArrowheads="1"/>
          </p:cNvSpPr>
          <p:nvPr/>
        </p:nvSpPr>
        <p:spPr bwMode="auto">
          <a:xfrm>
            <a:off x="3646488" y="58547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413" name="Rectangle 357"/>
          <p:cNvSpPr>
            <a:spLocks noChangeArrowheads="1"/>
          </p:cNvSpPr>
          <p:nvPr/>
        </p:nvSpPr>
        <p:spPr bwMode="auto">
          <a:xfrm>
            <a:off x="3654425" y="5854700"/>
            <a:ext cx="719138" cy="9525"/>
          </a:xfrm>
          <a:prstGeom prst="rect">
            <a:avLst/>
          </a:prstGeom>
          <a:solidFill>
            <a:srgbClr val="000000"/>
          </a:solidFill>
          <a:ln w="9525">
            <a:solidFill>
              <a:schemeClr val="bg1"/>
            </a:solidFill>
            <a:miter lim="800000"/>
            <a:headEnd/>
            <a:tailEnd/>
          </a:ln>
        </p:spPr>
        <p:txBody>
          <a:bodyPr/>
          <a:lstStyle/>
          <a:p>
            <a:endParaRPr lang="en-US"/>
          </a:p>
        </p:txBody>
      </p:sp>
      <p:sp>
        <p:nvSpPr>
          <p:cNvPr id="45414" name="Rectangle 358"/>
          <p:cNvSpPr>
            <a:spLocks noChangeArrowheads="1"/>
          </p:cNvSpPr>
          <p:nvPr/>
        </p:nvSpPr>
        <p:spPr bwMode="auto">
          <a:xfrm>
            <a:off x="4373563" y="58547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415" name="Rectangle 359"/>
          <p:cNvSpPr>
            <a:spLocks noChangeArrowheads="1"/>
          </p:cNvSpPr>
          <p:nvPr/>
        </p:nvSpPr>
        <p:spPr bwMode="auto">
          <a:xfrm>
            <a:off x="4381500" y="5854700"/>
            <a:ext cx="722313" cy="9525"/>
          </a:xfrm>
          <a:prstGeom prst="rect">
            <a:avLst/>
          </a:prstGeom>
          <a:solidFill>
            <a:srgbClr val="000000"/>
          </a:solidFill>
          <a:ln w="9525">
            <a:solidFill>
              <a:schemeClr val="bg1"/>
            </a:solidFill>
            <a:miter lim="800000"/>
            <a:headEnd/>
            <a:tailEnd/>
          </a:ln>
        </p:spPr>
        <p:txBody>
          <a:bodyPr/>
          <a:lstStyle/>
          <a:p>
            <a:endParaRPr lang="en-US"/>
          </a:p>
        </p:txBody>
      </p:sp>
      <p:sp>
        <p:nvSpPr>
          <p:cNvPr id="45416" name="Rectangle 360"/>
          <p:cNvSpPr>
            <a:spLocks noChangeArrowheads="1"/>
          </p:cNvSpPr>
          <p:nvPr/>
        </p:nvSpPr>
        <p:spPr bwMode="auto">
          <a:xfrm>
            <a:off x="5103813" y="58547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417" name="Rectangle 361"/>
          <p:cNvSpPr>
            <a:spLocks noChangeArrowheads="1"/>
          </p:cNvSpPr>
          <p:nvPr/>
        </p:nvSpPr>
        <p:spPr bwMode="auto">
          <a:xfrm>
            <a:off x="5111750" y="5854700"/>
            <a:ext cx="719138" cy="9525"/>
          </a:xfrm>
          <a:prstGeom prst="rect">
            <a:avLst/>
          </a:prstGeom>
          <a:solidFill>
            <a:srgbClr val="000000"/>
          </a:solidFill>
          <a:ln w="9525">
            <a:solidFill>
              <a:schemeClr val="bg1"/>
            </a:solidFill>
            <a:miter lim="800000"/>
            <a:headEnd/>
            <a:tailEnd/>
          </a:ln>
        </p:spPr>
        <p:txBody>
          <a:bodyPr/>
          <a:lstStyle/>
          <a:p>
            <a:endParaRPr lang="en-US"/>
          </a:p>
        </p:txBody>
      </p:sp>
      <p:sp>
        <p:nvSpPr>
          <p:cNvPr id="45418" name="Rectangle 362"/>
          <p:cNvSpPr>
            <a:spLocks noChangeArrowheads="1"/>
          </p:cNvSpPr>
          <p:nvPr/>
        </p:nvSpPr>
        <p:spPr bwMode="auto">
          <a:xfrm>
            <a:off x="5830888" y="58547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419" name="Rectangle 363"/>
          <p:cNvSpPr>
            <a:spLocks noChangeArrowheads="1"/>
          </p:cNvSpPr>
          <p:nvPr/>
        </p:nvSpPr>
        <p:spPr bwMode="auto">
          <a:xfrm>
            <a:off x="5838825" y="5854700"/>
            <a:ext cx="722313" cy="9525"/>
          </a:xfrm>
          <a:prstGeom prst="rect">
            <a:avLst/>
          </a:prstGeom>
          <a:solidFill>
            <a:srgbClr val="000000"/>
          </a:solidFill>
          <a:ln w="9525">
            <a:solidFill>
              <a:schemeClr val="bg1"/>
            </a:solidFill>
            <a:miter lim="800000"/>
            <a:headEnd/>
            <a:tailEnd/>
          </a:ln>
        </p:spPr>
        <p:txBody>
          <a:bodyPr/>
          <a:lstStyle/>
          <a:p>
            <a:endParaRPr lang="en-US"/>
          </a:p>
        </p:txBody>
      </p:sp>
      <p:sp>
        <p:nvSpPr>
          <p:cNvPr id="45420" name="Rectangle 364"/>
          <p:cNvSpPr>
            <a:spLocks noChangeArrowheads="1"/>
          </p:cNvSpPr>
          <p:nvPr/>
        </p:nvSpPr>
        <p:spPr bwMode="auto">
          <a:xfrm>
            <a:off x="6561138" y="5854700"/>
            <a:ext cx="7937" cy="12700"/>
          </a:xfrm>
          <a:prstGeom prst="rect">
            <a:avLst/>
          </a:prstGeom>
          <a:solidFill>
            <a:srgbClr val="000000"/>
          </a:solidFill>
          <a:ln w="9525">
            <a:noFill/>
            <a:miter lim="800000"/>
            <a:headEnd/>
            <a:tailEnd/>
          </a:ln>
        </p:spPr>
        <p:txBody>
          <a:bodyPr/>
          <a:lstStyle/>
          <a:p>
            <a:endParaRPr lang="en-US"/>
          </a:p>
        </p:txBody>
      </p:sp>
      <p:sp>
        <p:nvSpPr>
          <p:cNvPr id="45421" name="Rectangle 365"/>
          <p:cNvSpPr>
            <a:spLocks noChangeArrowheads="1"/>
          </p:cNvSpPr>
          <p:nvPr/>
        </p:nvSpPr>
        <p:spPr bwMode="auto">
          <a:xfrm>
            <a:off x="6569075" y="5854700"/>
            <a:ext cx="719138" cy="9525"/>
          </a:xfrm>
          <a:prstGeom prst="rect">
            <a:avLst/>
          </a:prstGeom>
          <a:solidFill>
            <a:srgbClr val="000000"/>
          </a:solidFill>
          <a:ln w="9525">
            <a:solidFill>
              <a:schemeClr val="bg1"/>
            </a:solidFill>
            <a:miter lim="800000"/>
            <a:headEnd/>
            <a:tailEnd/>
          </a:ln>
        </p:spPr>
        <p:txBody>
          <a:bodyPr/>
          <a:lstStyle/>
          <a:p>
            <a:endParaRPr lang="en-US"/>
          </a:p>
        </p:txBody>
      </p:sp>
      <p:sp>
        <p:nvSpPr>
          <p:cNvPr id="45422" name="Rectangle 366"/>
          <p:cNvSpPr>
            <a:spLocks noChangeArrowheads="1"/>
          </p:cNvSpPr>
          <p:nvPr/>
        </p:nvSpPr>
        <p:spPr bwMode="auto">
          <a:xfrm>
            <a:off x="7288213" y="5854700"/>
            <a:ext cx="7937" cy="12700"/>
          </a:xfrm>
          <a:prstGeom prst="rect">
            <a:avLst/>
          </a:prstGeom>
          <a:solidFill>
            <a:srgbClr val="000000"/>
          </a:solidFill>
          <a:ln w="9525">
            <a:noFill/>
            <a:miter lim="800000"/>
            <a:headEnd/>
            <a:tailEnd/>
          </a:ln>
        </p:spPr>
        <p:txBody>
          <a:bodyPr/>
          <a:lstStyle/>
          <a:p>
            <a:endParaRPr lang="en-US"/>
          </a:p>
        </p:txBody>
      </p:sp>
      <p:sp>
        <p:nvSpPr>
          <p:cNvPr id="45423" name="Rectangle 367"/>
          <p:cNvSpPr>
            <a:spLocks noChangeArrowheads="1"/>
          </p:cNvSpPr>
          <p:nvPr/>
        </p:nvSpPr>
        <p:spPr bwMode="auto">
          <a:xfrm>
            <a:off x="7296150" y="5854700"/>
            <a:ext cx="722313" cy="9525"/>
          </a:xfrm>
          <a:prstGeom prst="rect">
            <a:avLst/>
          </a:prstGeom>
          <a:solidFill>
            <a:srgbClr val="000000"/>
          </a:solidFill>
          <a:ln w="9525">
            <a:solidFill>
              <a:schemeClr val="bg1"/>
            </a:solidFill>
            <a:miter lim="800000"/>
            <a:headEnd/>
            <a:tailEnd/>
          </a:ln>
        </p:spPr>
        <p:txBody>
          <a:bodyPr/>
          <a:lstStyle/>
          <a:p>
            <a:endParaRPr lang="en-US"/>
          </a:p>
        </p:txBody>
      </p:sp>
      <p:sp>
        <p:nvSpPr>
          <p:cNvPr id="45424" name="Rectangle 368"/>
          <p:cNvSpPr>
            <a:spLocks noChangeArrowheads="1"/>
          </p:cNvSpPr>
          <p:nvPr/>
        </p:nvSpPr>
        <p:spPr bwMode="auto">
          <a:xfrm>
            <a:off x="8018463" y="58547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425" name="Rectangle 369"/>
          <p:cNvSpPr>
            <a:spLocks noChangeArrowheads="1"/>
          </p:cNvSpPr>
          <p:nvPr/>
        </p:nvSpPr>
        <p:spPr bwMode="auto">
          <a:xfrm>
            <a:off x="8026400" y="5854700"/>
            <a:ext cx="719138" cy="9525"/>
          </a:xfrm>
          <a:prstGeom prst="rect">
            <a:avLst/>
          </a:prstGeom>
          <a:solidFill>
            <a:srgbClr val="000000"/>
          </a:solidFill>
          <a:ln w="9525">
            <a:solidFill>
              <a:schemeClr val="bg1"/>
            </a:solidFill>
            <a:miter lim="800000"/>
            <a:headEnd/>
            <a:tailEnd/>
          </a:ln>
        </p:spPr>
        <p:txBody>
          <a:bodyPr/>
          <a:lstStyle/>
          <a:p>
            <a:endParaRPr lang="en-US"/>
          </a:p>
        </p:txBody>
      </p:sp>
      <p:sp>
        <p:nvSpPr>
          <p:cNvPr id="45426" name="Rectangle 370"/>
          <p:cNvSpPr>
            <a:spLocks noChangeArrowheads="1"/>
          </p:cNvSpPr>
          <p:nvPr/>
        </p:nvSpPr>
        <p:spPr bwMode="auto">
          <a:xfrm>
            <a:off x="8745538" y="5854700"/>
            <a:ext cx="7937" cy="12700"/>
          </a:xfrm>
          <a:prstGeom prst="rect">
            <a:avLst/>
          </a:prstGeom>
          <a:solidFill>
            <a:srgbClr val="000000"/>
          </a:solidFill>
          <a:ln w="9525">
            <a:solidFill>
              <a:schemeClr val="bg1"/>
            </a:solidFill>
            <a:miter lim="800000"/>
            <a:headEnd/>
            <a:tailEnd/>
          </a:ln>
        </p:spPr>
        <p:txBody>
          <a:bodyPr/>
          <a:lstStyle/>
          <a:p>
            <a:endParaRPr lang="en-US"/>
          </a:p>
        </p:txBody>
      </p:sp>
      <p:sp>
        <p:nvSpPr>
          <p:cNvPr id="45427" name="Rectangle 371"/>
          <p:cNvSpPr>
            <a:spLocks noChangeArrowheads="1"/>
          </p:cNvSpPr>
          <p:nvPr/>
        </p:nvSpPr>
        <p:spPr bwMode="auto">
          <a:xfrm>
            <a:off x="0" y="5867400"/>
            <a:ext cx="7938" cy="373063"/>
          </a:xfrm>
          <a:prstGeom prst="rect">
            <a:avLst/>
          </a:prstGeom>
          <a:solidFill>
            <a:srgbClr val="000000"/>
          </a:solidFill>
          <a:ln w="9525">
            <a:solidFill>
              <a:schemeClr val="bg1"/>
            </a:solidFill>
            <a:miter lim="800000"/>
            <a:headEnd/>
            <a:tailEnd/>
          </a:ln>
        </p:spPr>
        <p:txBody>
          <a:bodyPr/>
          <a:lstStyle/>
          <a:p>
            <a:endParaRPr lang="en-US"/>
          </a:p>
        </p:txBody>
      </p:sp>
      <p:sp>
        <p:nvSpPr>
          <p:cNvPr id="45428" name="Rectangle 372"/>
          <p:cNvSpPr>
            <a:spLocks noChangeArrowheads="1"/>
          </p:cNvSpPr>
          <p:nvPr/>
        </p:nvSpPr>
        <p:spPr bwMode="auto">
          <a:xfrm>
            <a:off x="0" y="6240463"/>
            <a:ext cx="7938" cy="7937"/>
          </a:xfrm>
          <a:prstGeom prst="rect">
            <a:avLst/>
          </a:prstGeom>
          <a:solidFill>
            <a:srgbClr val="000000"/>
          </a:solidFill>
          <a:ln w="9525">
            <a:solidFill>
              <a:schemeClr val="bg1"/>
            </a:solidFill>
            <a:miter lim="800000"/>
            <a:headEnd/>
            <a:tailEnd/>
          </a:ln>
        </p:spPr>
        <p:txBody>
          <a:bodyPr/>
          <a:lstStyle/>
          <a:p>
            <a:endParaRPr lang="en-US"/>
          </a:p>
        </p:txBody>
      </p:sp>
      <p:sp>
        <p:nvSpPr>
          <p:cNvPr id="45429" name="Rectangle 373"/>
          <p:cNvSpPr>
            <a:spLocks noChangeArrowheads="1"/>
          </p:cNvSpPr>
          <p:nvPr/>
        </p:nvSpPr>
        <p:spPr bwMode="auto">
          <a:xfrm>
            <a:off x="0" y="6240463"/>
            <a:ext cx="7938" cy="7937"/>
          </a:xfrm>
          <a:prstGeom prst="rect">
            <a:avLst/>
          </a:prstGeom>
          <a:solidFill>
            <a:srgbClr val="000000"/>
          </a:solidFill>
          <a:ln w="9525">
            <a:solidFill>
              <a:schemeClr val="bg1"/>
            </a:solidFill>
            <a:miter lim="800000"/>
            <a:headEnd/>
            <a:tailEnd/>
          </a:ln>
        </p:spPr>
        <p:txBody>
          <a:bodyPr/>
          <a:lstStyle/>
          <a:p>
            <a:endParaRPr lang="en-US"/>
          </a:p>
        </p:txBody>
      </p:sp>
      <p:sp>
        <p:nvSpPr>
          <p:cNvPr id="45430" name="Rectangle 374"/>
          <p:cNvSpPr>
            <a:spLocks noChangeArrowheads="1"/>
          </p:cNvSpPr>
          <p:nvPr/>
        </p:nvSpPr>
        <p:spPr bwMode="auto">
          <a:xfrm>
            <a:off x="7938" y="6240463"/>
            <a:ext cx="722312" cy="7937"/>
          </a:xfrm>
          <a:prstGeom prst="rect">
            <a:avLst/>
          </a:prstGeom>
          <a:solidFill>
            <a:srgbClr val="000000"/>
          </a:solidFill>
          <a:ln w="9525">
            <a:solidFill>
              <a:schemeClr val="bg1"/>
            </a:solidFill>
            <a:miter lim="800000"/>
            <a:headEnd/>
            <a:tailEnd/>
          </a:ln>
        </p:spPr>
        <p:txBody>
          <a:bodyPr/>
          <a:lstStyle/>
          <a:p>
            <a:endParaRPr lang="en-US"/>
          </a:p>
        </p:txBody>
      </p:sp>
      <p:grpSp>
        <p:nvGrpSpPr>
          <p:cNvPr id="45431" name="Group 375"/>
          <p:cNvGrpSpPr>
            <a:grpSpLocks/>
          </p:cNvGrpSpPr>
          <p:nvPr/>
        </p:nvGrpSpPr>
        <p:grpSpPr bwMode="auto">
          <a:xfrm>
            <a:off x="1573213" y="1611313"/>
            <a:ext cx="5283200" cy="406400"/>
            <a:chOff x="991" y="1015"/>
            <a:chExt cx="3327" cy="256"/>
          </a:xfrm>
        </p:grpSpPr>
        <p:sp>
          <p:nvSpPr>
            <p:cNvPr id="45432" name="Rectangle 376"/>
            <p:cNvSpPr>
              <a:spLocks noChangeArrowheads="1"/>
            </p:cNvSpPr>
            <p:nvPr/>
          </p:nvSpPr>
          <p:spPr bwMode="auto">
            <a:xfrm>
              <a:off x="991" y="1015"/>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433" name="Rectangle 377"/>
            <p:cNvSpPr>
              <a:spLocks noChangeArrowheads="1"/>
            </p:cNvSpPr>
            <p:nvPr/>
          </p:nvSpPr>
          <p:spPr bwMode="auto">
            <a:xfrm>
              <a:off x="1451" y="101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434" name="Rectangle 378"/>
            <p:cNvSpPr>
              <a:spLocks noChangeArrowheads="1"/>
            </p:cNvSpPr>
            <p:nvPr/>
          </p:nvSpPr>
          <p:spPr bwMode="auto">
            <a:xfrm>
              <a:off x="1909" y="101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435" name="Rectangle 379"/>
            <p:cNvSpPr>
              <a:spLocks noChangeArrowheads="1"/>
            </p:cNvSpPr>
            <p:nvPr/>
          </p:nvSpPr>
          <p:spPr bwMode="auto">
            <a:xfrm>
              <a:off x="2369" y="1015"/>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36" name="Rectangle 380"/>
            <p:cNvSpPr>
              <a:spLocks noChangeArrowheads="1"/>
            </p:cNvSpPr>
            <p:nvPr/>
          </p:nvSpPr>
          <p:spPr bwMode="auto">
            <a:xfrm>
              <a:off x="2827" y="1015"/>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437" name="Rectangle 381"/>
            <p:cNvSpPr>
              <a:spLocks noChangeArrowheads="1"/>
            </p:cNvSpPr>
            <p:nvPr/>
          </p:nvSpPr>
          <p:spPr bwMode="auto">
            <a:xfrm>
              <a:off x="3287" y="101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438" name="Rectangle 382"/>
            <p:cNvSpPr>
              <a:spLocks noChangeArrowheads="1"/>
            </p:cNvSpPr>
            <p:nvPr/>
          </p:nvSpPr>
          <p:spPr bwMode="auto">
            <a:xfrm>
              <a:off x="3745" y="101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439" name="Rectangle 383"/>
            <p:cNvSpPr>
              <a:spLocks noChangeArrowheads="1"/>
            </p:cNvSpPr>
            <p:nvPr/>
          </p:nvSpPr>
          <p:spPr bwMode="auto">
            <a:xfrm>
              <a:off x="4206" y="101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6</a:t>
              </a:r>
              <a:endParaRPr lang="en-US" sz="2400">
                <a:solidFill>
                  <a:schemeClr val="tx2"/>
                </a:solidFill>
                <a:latin typeface="Times New Roman" pitchFamily="18" charset="0"/>
              </a:endParaRPr>
            </a:p>
          </p:txBody>
        </p:sp>
      </p:grpSp>
      <p:grpSp>
        <p:nvGrpSpPr>
          <p:cNvPr id="45440" name="Group 384"/>
          <p:cNvGrpSpPr>
            <a:grpSpLocks/>
          </p:cNvGrpSpPr>
          <p:nvPr/>
        </p:nvGrpSpPr>
        <p:grpSpPr bwMode="auto">
          <a:xfrm>
            <a:off x="7402513" y="1611313"/>
            <a:ext cx="909637" cy="406400"/>
            <a:chOff x="4663" y="1015"/>
            <a:chExt cx="573" cy="256"/>
          </a:xfrm>
        </p:grpSpPr>
        <p:sp>
          <p:nvSpPr>
            <p:cNvPr id="45441" name="Rectangle 385"/>
            <p:cNvSpPr>
              <a:spLocks noChangeArrowheads="1"/>
            </p:cNvSpPr>
            <p:nvPr/>
          </p:nvSpPr>
          <p:spPr bwMode="auto">
            <a:xfrm>
              <a:off x="4663" y="1015"/>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7</a:t>
              </a:r>
              <a:endParaRPr lang="en-US" sz="2400">
                <a:solidFill>
                  <a:schemeClr val="tx2"/>
                </a:solidFill>
                <a:latin typeface="Times New Roman" pitchFamily="18" charset="0"/>
              </a:endParaRPr>
            </a:p>
          </p:txBody>
        </p:sp>
        <p:sp>
          <p:nvSpPr>
            <p:cNvPr id="45442" name="Rectangle 386"/>
            <p:cNvSpPr>
              <a:spLocks noChangeArrowheads="1"/>
            </p:cNvSpPr>
            <p:nvPr/>
          </p:nvSpPr>
          <p:spPr bwMode="auto">
            <a:xfrm>
              <a:off x="5124" y="101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7</a:t>
              </a:r>
              <a:endParaRPr lang="en-US" sz="2400">
                <a:solidFill>
                  <a:schemeClr val="tx2"/>
                </a:solidFill>
                <a:latin typeface="Times New Roman" pitchFamily="18" charset="0"/>
              </a:endParaRPr>
            </a:p>
          </p:txBody>
        </p:sp>
      </p:grpSp>
      <p:grpSp>
        <p:nvGrpSpPr>
          <p:cNvPr id="45443" name="Group 387"/>
          <p:cNvGrpSpPr>
            <a:grpSpLocks/>
          </p:cNvGrpSpPr>
          <p:nvPr/>
        </p:nvGrpSpPr>
        <p:grpSpPr bwMode="auto">
          <a:xfrm>
            <a:off x="1573213" y="1995488"/>
            <a:ext cx="6738937" cy="406400"/>
            <a:chOff x="991" y="1257"/>
            <a:chExt cx="4245" cy="256"/>
          </a:xfrm>
        </p:grpSpPr>
        <p:sp>
          <p:nvSpPr>
            <p:cNvPr id="45444" name="Rectangle 388"/>
            <p:cNvSpPr>
              <a:spLocks noChangeArrowheads="1"/>
            </p:cNvSpPr>
            <p:nvPr/>
          </p:nvSpPr>
          <p:spPr bwMode="auto">
            <a:xfrm>
              <a:off x="991" y="1257"/>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445" name="Rectangle 389"/>
            <p:cNvSpPr>
              <a:spLocks noChangeArrowheads="1"/>
            </p:cNvSpPr>
            <p:nvPr/>
          </p:nvSpPr>
          <p:spPr bwMode="auto">
            <a:xfrm>
              <a:off x="1451" y="125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446" name="Rectangle 390"/>
            <p:cNvSpPr>
              <a:spLocks noChangeArrowheads="1"/>
            </p:cNvSpPr>
            <p:nvPr/>
          </p:nvSpPr>
          <p:spPr bwMode="auto">
            <a:xfrm>
              <a:off x="1909" y="125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447" name="Rectangle 391"/>
            <p:cNvSpPr>
              <a:spLocks noChangeArrowheads="1"/>
            </p:cNvSpPr>
            <p:nvPr/>
          </p:nvSpPr>
          <p:spPr bwMode="auto">
            <a:xfrm>
              <a:off x="2368" y="1257"/>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48" name="Rectangle 392"/>
            <p:cNvSpPr>
              <a:spLocks noChangeArrowheads="1"/>
            </p:cNvSpPr>
            <p:nvPr/>
          </p:nvSpPr>
          <p:spPr bwMode="auto">
            <a:xfrm>
              <a:off x="2827" y="1257"/>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49" name="Rectangle 393"/>
            <p:cNvSpPr>
              <a:spLocks noChangeArrowheads="1"/>
            </p:cNvSpPr>
            <p:nvPr/>
          </p:nvSpPr>
          <p:spPr bwMode="auto">
            <a:xfrm>
              <a:off x="3287" y="1257"/>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50" name="Rectangle 394"/>
            <p:cNvSpPr>
              <a:spLocks noChangeArrowheads="1"/>
            </p:cNvSpPr>
            <p:nvPr/>
          </p:nvSpPr>
          <p:spPr bwMode="auto">
            <a:xfrm>
              <a:off x="3745" y="1257"/>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451" name="Rectangle 395"/>
            <p:cNvSpPr>
              <a:spLocks noChangeArrowheads="1"/>
            </p:cNvSpPr>
            <p:nvPr/>
          </p:nvSpPr>
          <p:spPr bwMode="auto">
            <a:xfrm>
              <a:off x="4206" y="125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6</a:t>
              </a:r>
              <a:endParaRPr lang="en-US" sz="2400">
                <a:solidFill>
                  <a:schemeClr val="tx2"/>
                </a:solidFill>
                <a:latin typeface="Times New Roman" pitchFamily="18" charset="0"/>
              </a:endParaRPr>
            </a:p>
          </p:txBody>
        </p:sp>
        <p:sp>
          <p:nvSpPr>
            <p:cNvPr id="45452" name="Rectangle 396"/>
            <p:cNvSpPr>
              <a:spLocks noChangeArrowheads="1"/>
            </p:cNvSpPr>
            <p:nvPr/>
          </p:nvSpPr>
          <p:spPr bwMode="auto">
            <a:xfrm>
              <a:off x="4663" y="125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6</a:t>
              </a:r>
              <a:endParaRPr lang="en-US" sz="2400">
                <a:solidFill>
                  <a:schemeClr val="tx2"/>
                </a:solidFill>
                <a:latin typeface="Times New Roman" pitchFamily="18" charset="0"/>
              </a:endParaRPr>
            </a:p>
          </p:txBody>
        </p:sp>
        <p:sp>
          <p:nvSpPr>
            <p:cNvPr id="45453" name="Rectangle 397"/>
            <p:cNvSpPr>
              <a:spLocks noChangeArrowheads="1"/>
            </p:cNvSpPr>
            <p:nvPr/>
          </p:nvSpPr>
          <p:spPr bwMode="auto">
            <a:xfrm>
              <a:off x="5124" y="125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6</a:t>
              </a:r>
              <a:endParaRPr lang="en-US" sz="2400">
                <a:solidFill>
                  <a:schemeClr val="tx2"/>
                </a:solidFill>
                <a:latin typeface="Times New Roman" pitchFamily="18" charset="0"/>
              </a:endParaRPr>
            </a:p>
          </p:txBody>
        </p:sp>
      </p:grpSp>
      <p:sp>
        <p:nvSpPr>
          <p:cNvPr id="45454" name="Rectangle 398"/>
          <p:cNvSpPr>
            <a:spLocks noChangeArrowheads="1"/>
          </p:cNvSpPr>
          <p:nvPr/>
        </p:nvSpPr>
        <p:spPr bwMode="auto">
          <a:xfrm>
            <a:off x="8026400" y="2376488"/>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455" name="Rectangle 399"/>
          <p:cNvSpPr>
            <a:spLocks noChangeArrowheads="1"/>
          </p:cNvSpPr>
          <p:nvPr/>
        </p:nvSpPr>
        <p:spPr bwMode="auto">
          <a:xfrm>
            <a:off x="8134350" y="2770188"/>
            <a:ext cx="177800" cy="406400"/>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6</a:t>
            </a:r>
            <a:endParaRPr lang="en-US" sz="2400">
              <a:solidFill>
                <a:schemeClr val="tx2"/>
              </a:solidFill>
              <a:latin typeface="Times New Roman" pitchFamily="18" charset="0"/>
            </a:endParaRPr>
          </a:p>
        </p:txBody>
      </p:sp>
      <p:grpSp>
        <p:nvGrpSpPr>
          <p:cNvPr id="45456" name="Group 400"/>
          <p:cNvGrpSpPr>
            <a:grpSpLocks/>
          </p:cNvGrpSpPr>
          <p:nvPr/>
        </p:nvGrpSpPr>
        <p:grpSpPr bwMode="auto">
          <a:xfrm>
            <a:off x="7938" y="2376488"/>
            <a:ext cx="8304212" cy="414337"/>
            <a:chOff x="5" y="1497"/>
            <a:chExt cx="5231" cy="261"/>
          </a:xfrm>
        </p:grpSpPr>
        <p:sp>
          <p:nvSpPr>
            <p:cNvPr id="45457" name="Rectangle 401"/>
            <p:cNvSpPr>
              <a:spLocks noChangeArrowheads="1"/>
            </p:cNvSpPr>
            <p:nvPr/>
          </p:nvSpPr>
          <p:spPr bwMode="auto">
            <a:xfrm>
              <a:off x="991" y="150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458" name="Rectangle 402"/>
            <p:cNvSpPr>
              <a:spLocks noChangeArrowheads="1"/>
            </p:cNvSpPr>
            <p:nvPr/>
          </p:nvSpPr>
          <p:spPr bwMode="auto">
            <a:xfrm>
              <a:off x="1451" y="150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459" name="Rectangle 403"/>
            <p:cNvSpPr>
              <a:spLocks noChangeArrowheads="1"/>
            </p:cNvSpPr>
            <p:nvPr/>
          </p:nvSpPr>
          <p:spPr bwMode="auto">
            <a:xfrm>
              <a:off x="1909" y="150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460" name="Rectangle 404"/>
            <p:cNvSpPr>
              <a:spLocks noChangeArrowheads="1"/>
            </p:cNvSpPr>
            <p:nvPr/>
          </p:nvSpPr>
          <p:spPr bwMode="auto">
            <a:xfrm>
              <a:off x="2368" y="150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61" name="Rectangle 405"/>
            <p:cNvSpPr>
              <a:spLocks noChangeArrowheads="1"/>
            </p:cNvSpPr>
            <p:nvPr/>
          </p:nvSpPr>
          <p:spPr bwMode="auto">
            <a:xfrm>
              <a:off x="2826" y="150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62" name="Rectangle 406"/>
            <p:cNvSpPr>
              <a:spLocks noChangeArrowheads="1"/>
            </p:cNvSpPr>
            <p:nvPr/>
          </p:nvSpPr>
          <p:spPr bwMode="auto">
            <a:xfrm>
              <a:off x="3287" y="150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63" name="Rectangle 407"/>
            <p:cNvSpPr>
              <a:spLocks noChangeArrowheads="1"/>
            </p:cNvSpPr>
            <p:nvPr/>
          </p:nvSpPr>
          <p:spPr bwMode="auto">
            <a:xfrm>
              <a:off x="3745" y="150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464" name="Rectangle 408"/>
            <p:cNvSpPr>
              <a:spLocks noChangeArrowheads="1"/>
            </p:cNvSpPr>
            <p:nvPr/>
          </p:nvSpPr>
          <p:spPr bwMode="auto">
            <a:xfrm>
              <a:off x="4206" y="150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465" name="Rectangle 409"/>
            <p:cNvSpPr>
              <a:spLocks noChangeArrowheads="1"/>
            </p:cNvSpPr>
            <p:nvPr/>
          </p:nvSpPr>
          <p:spPr bwMode="auto">
            <a:xfrm>
              <a:off x="4663" y="150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466" name="Rectangle 410"/>
            <p:cNvSpPr>
              <a:spLocks noChangeArrowheads="1"/>
            </p:cNvSpPr>
            <p:nvPr/>
          </p:nvSpPr>
          <p:spPr bwMode="auto">
            <a:xfrm>
              <a:off x="5124" y="150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6</a:t>
              </a:r>
              <a:endParaRPr lang="en-US" sz="2400">
                <a:solidFill>
                  <a:schemeClr val="tx2"/>
                </a:solidFill>
                <a:latin typeface="Times New Roman" pitchFamily="18" charset="0"/>
              </a:endParaRPr>
            </a:p>
          </p:txBody>
        </p:sp>
        <p:sp>
          <p:nvSpPr>
            <p:cNvPr id="45467" name="Rectangle 411"/>
            <p:cNvSpPr>
              <a:spLocks noChangeArrowheads="1"/>
            </p:cNvSpPr>
            <p:nvPr/>
          </p:nvSpPr>
          <p:spPr bwMode="auto">
            <a:xfrm>
              <a:off x="5" y="149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468" name="Rectangle 412"/>
            <p:cNvSpPr>
              <a:spLocks noChangeArrowheads="1"/>
            </p:cNvSpPr>
            <p:nvPr/>
          </p:nvSpPr>
          <p:spPr bwMode="auto">
            <a:xfrm>
              <a:off x="466" y="1497"/>
              <a:ext cx="452" cy="5"/>
            </a:xfrm>
            <a:prstGeom prst="rect">
              <a:avLst/>
            </a:prstGeom>
            <a:solidFill>
              <a:srgbClr val="000000"/>
            </a:solidFill>
            <a:ln w="9525">
              <a:solidFill>
                <a:schemeClr val="bg1"/>
              </a:solidFill>
              <a:miter lim="800000"/>
              <a:headEnd/>
              <a:tailEnd/>
            </a:ln>
          </p:spPr>
          <p:txBody>
            <a:bodyPr/>
            <a:lstStyle/>
            <a:p>
              <a:endParaRPr lang="en-US"/>
            </a:p>
          </p:txBody>
        </p:sp>
        <p:sp>
          <p:nvSpPr>
            <p:cNvPr id="45469" name="Rectangle 413"/>
            <p:cNvSpPr>
              <a:spLocks noChangeArrowheads="1"/>
            </p:cNvSpPr>
            <p:nvPr/>
          </p:nvSpPr>
          <p:spPr bwMode="auto">
            <a:xfrm>
              <a:off x="923" y="1497"/>
              <a:ext cx="456" cy="5"/>
            </a:xfrm>
            <a:prstGeom prst="rect">
              <a:avLst/>
            </a:prstGeom>
            <a:solidFill>
              <a:srgbClr val="000000"/>
            </a:solidFill>
            <a:ln w="9525">
              <a:solidFill>
                <a:schemeClr val="bg1"/>
              </a:solidFill>
              <a:miter lim="800000"/>
              <a:headEnd/>
              <a:tailEnd/>
            </a:ln>
          </p:spPr>
          <p:txBody>
            <a:bodyPr/>
            <a:lstStyle/>
            <a:p>
              <a:endParaRPr lang="en-US"/>
            </a:p>
          </p:txBody>
        </p:sp>
        <p:sp>
          <p:nvSpPr>
            <p:cNvPr id="45470" name="Rectangle 414"/>
            <p:cNvSpPr>
              <a:spLocks noChangeArrowheads="1"/>
            </p:cNvSpPr>
            <p:nvPr/>
          </p:nvSpPr>
          <p:spPr bwMode="auto">
            <a:xfrm>
              <a:off x="1384" y="1497"/>
              <a:ext cx="452" cy="5"/>
            </a:xfrm>
            <a:prstGeom prst="rect">
              <a:avLst/>
            </a:prstGeom>
            <a:solidFill>
              <a:srgbClr val="000000"/>
            </a:solidFill>
            <a:ln w="9525">
              <a:solidFill>
                <a:schemeClr val="bg1"/>
              </a:solidFill>
              <a:miter lim="800000"/>
              <a:headEnd/>
              <a:tailEnd/>
            </a:ln>
          </p:spPr>
          <p:txBody>
            <a:bodyPr/>
            <a:lstStyle/>
            <a:p>
              <a:endParaRPr lang="en-US"/>
            </a:p>
          </p:txBody>
        </p:sp>
        <p:sp>
          <p:nvSpPr>
            <p:cNvPr id="45471" name="Rectangle 415"/>
            <p:cNvSpPr>
              <a:spLocks noChangeArrowheads="1"/>
            </p:cNvSpPr>
            <p:nvPr/>
          </p:nvSpPr>
          <p:spPr bwMode="auto">
            <a:xfrm>
              <a:off x="1842" y="149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472" name="Rectangle 416"/>
            <p:cNvSpPr>
              <a:spLocks noChangeArrowheads="1"/>
            </p:cNvSpPr>
            <p:nvPr/>
          </p:nvSpPr>
          <p:spPr bwMode="auto">
            <a:xfrm>
              <a:off x="2302" y="1497"/>
              <a:ext cx="453" cy="5"/>
            </a:xfrm>
            <a:prstGeom prst="rect">
              <a:avLst/>
            </a:prstGeom>
            <a:solidFill>
              <a:srgbClr val="000000"/>
            </a:solidFill>
            <a:ln w="9525">
              <a:solidFill>
                <a:schemeClr val="bg1"/>
              </a:solidFill>
              <a:miter lim="800000"/>
              <a:headEnd/>
              <a:tailEnd/>
            </a:ln>
          </p:spPr>
          <p:txBody>
            <a:bodyPr/>
            <a:lstStyle/>
            <a:p>
              <a:endParaRPr lang="en-US"/>
            </a:p>
          </p:txBody>
        </p:sp>
        <p:sp>
          <p:nvSpPr>
            <p:cNvPr id="45473" name="Rectangle 417"/>
            <p:cNvSpPr>
              <a:spLocks noChangeArrowheads="1"/>
            </p:cNvSpPr>
            <p:nvPr/>
          </p:nvSpPr>
          <p:spPr bwMode="auto">
            <a:xfrm>
              <a:off x="2760" y="149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474" name="Rectangle 418"/>
            <p:cNvSpPr>
              <a:spLocks noChangeArrowheads="1"/>
            </p:cNvSpPr>
            <p:nvPr/>
          </p:nvSpPr>
          <p:spPr bwMode="auto">
            <a:xfrm>
              <a:off x="3220" y="1497"/>
              <a:ext cx="453" cy="5"/>
            </a:xfrm>
            <a:prstGeom prst="rect">
              <a:avLst/>
            </a:prstGeom>
            <a:solidFill>
              <a:srgbClr val="000000"/>
            </a:solidFill>
            <a:ln w="9525">
              <a:solidFill>
                <a:schemeClr val="bg1"/>
              </a:solidFill>
              <a:miter lim="800000"/>
              <a:headEnd/>
              <a:tailEnd/>
            </a:ln>
          </p:spPr>
          <p:txBody>
            <a:bodyPr/>
            <a:lstStyle/>
            <a:p>
              <a:endParaRPr lang="en-US"/>
            </a:p>
          </p:txBody>
        </p:sp>
        <p:sp>
          <p:nvSpPr>
            <p:cNvPr id="45475" name="Rectangle 419"/>
            <p:cNvSpPr>
              <a:spLocks noChangeArrowheads="1"/>
            </p:cNvSpPr>
            <p:nvPr/>
          </p:nvSpPr>
          <p:spPr bwMode="auto">
            <a:xfrm>
              <a:off x="3678" y="149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476" name="Rectangle 420"/>
            <p:cNvSpPr>
              <a:spLocks noChangeArrowheads="1"/>
            </p:cNvSpPr>
            <p:nvPr/>
          </p:nvSpPr>
          <p:spPr bwMode="auto">
            <a:xfrm>
              <a:off x="4138" y="1497"/>
              <a:ext cx="453" cy="5"/>
            </a:xfrm>
            <a:prstGeom prst="rect">
              <a:avLst/>
            </a:prstGeom>
            <a:solidFill>
              <a:srgbClr val="000000"/>
            </a:solidFill>
            <a:ln w="9525">
              <a:solidFill>
                <a:schemeClr val="bg1"/>
              </a:solidFill>
              <a:miter lim="800000"/>
              <a:headEnd/>
              <a:tailEnd/>
            </a:ln>
          </p:spPr>
          <p:txBody>
            <a:bodyPr/>
            <a:lstStyle/>
            <a:p>
              <a:endParaRPr lang="en-US"/>
            </a:p>
          </p:txBody>
        </p:sp>
        <p:sp>
          <p:nvSpPr>
            <p:cNvPr id="45477" name="Rectangle 421"/>
            <p:cNvSpPr>
              <a:spLocks noChangeArrowheads="1"/>
            </p:cNvSpPr>
            <p:nvPr/>
          </p:nvSpPr>
          <p:spPr bwMode="auto">
            <a:xfrm>
              <a:off x="4596" y="149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478" name="Rectangle 422"/>
            <p:cNvSpPr>
              <a:spLocks noChangeArrowheads="1"/>
            </p:cNvSpPr>
            <p:nvPr/>
          </p:nvSpPr>
          <p:spPr bwMode="auto">
            <a:xfrm>
              <a:off x="4596" y="1740"/>
              <a:ext cx="455" cy="5"/>
            </a:xfrm>
            <a:prstGeom prst="rect">
              <a:avLst/>
            </a:prstGeom>
            <a:solidFill>
              <a:srgbClr val="000000"/>
            </a:solidFill>
            <a:ln w="9525">
              <a:solidFill>
                <a:schemeClr val="bg1"/>
              </a:solidFill>
              <a:miter lim="800000"/>
              <a:headEnd/>
              <a:tailEnd/>
            </a:ln>
          </p:spPr>
          <p:txBody>
            <a:bodyPr/>
            <a:lstStyle/>
            <a:p>
              <a:endParaRPr lang="en-US"/>
            </a:p>
          </p:txBody>
        </p:sp>
      </p:grpSp>
      <p:sp>
        <p:nvSpPr>
          <p:cNvPr id="45479" name="Rectangle 423"/>
          <p:cNvSpPr>
            <a:spLocks noChangeArrowheads="1"/>
          </p:cNvSpPr>
          <p:nvPr/>
        </p:nvSpPr>
        <p:spPr bwMode="auto">
          <a:xfrm>
            <a:off x="8026400" y="2762250"/>
            <a:ext cx="719138" cy="7938"/>
          </a:xfrm>
          <a:prstGeom prst="rect">
            <a:avLst/>
          </a:prstGeom>
          <a:solidFill>
            <a:srgbClr val="000000"/>
          </a:solidFill>
          <a:ln w="9525">
            <a:solidFill>
              <a:schemeClr val="bg1"/>
            </a:solidFill>
            <a:miter lim="800000"/>
            <a:headEnd/>
            <a:tailEnd/>
          </a:ln>
        </p:spPr>
        <p:txBody>
          <a:bodyPr/>
          <a:lstStyle/>
          <a:p>
            <a:endParaRPr lang="en-US"/>
          </a:p>
        </p:txBody>
      </p:sp>
      <p:grpSp>
        <p:nvGrpSpPr>
          <p:cNvPr id="45480" name="Group 424"/>
          <p:cNvGrpSpPr>
            <a:grpSpLocks/>
          </p:cNvGrpSpPr>
          <p:nvPr/>
        </p:nvGrpSpPr>
        <p:grpSpPr bwMode="auto">
          <a:xfrm>
            <a:off x="7938" y="3149600"/>
            <a:ext cx="6848475" cy="415925"/>
            <a:chOff x="5" y="1984"/>
            <a:chExt cx="4313" cy="262"/>
          </a:xfrm>
        </p:grpSpPr>
        <p:sp>
          <p:nvSpPr>
            <p:cNvPr id="45481" name="Rectangle 425"/>
            <p:cNvSpPr>
              <a:spLocks noChangeArrowheads="1"/>
            </p:cNvSpPr>
            <p:nvPr/>
          </p:nvSpPr>
          <p:spPr bwMode="auto">
            <a:xfrm>
              <a:off x="991" y="1990"/>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482" name="Rectangle 426"/>
            <p:cNvSpPr>
              <a:spLocks noChangeArrowheads="1"/>
            </p:cNvSpPr>
            <p:nvPr/>
          </p:nvSpPr>
          <p:spPr bwMode="auto">
            <a:xfrm>
              <a:off x="1451" y="1990"/>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483" name="Rectangle 427"/>
            <p:cNvSpPr>
              <a:spLocks noChangeArrowheads="1"/>
            </p:cNvSpPr>
            <p:nvPr/>
          </p:nvSpPr>
          <p:spPr bwMode="auto">
            <a:xfrm>
              <a:off x="1909" y="1990"/>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484" name="Rectangle 428"/>
            <p:cNvSpPr>
              <a:spLocks noChangeArrowheads="1"/>
            </p:cNvSpPr>
            <p:nvPr/>
          </p:nvSpPr>
          <p:spPr bwMode="auto">
            <a:xfrm>
              <a:off x="2369" y="1990"/>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485" name="Rectangle 429"/>
            <p:cNvSpPr>
              <a:spLocks noChangeArrowheads="1"/>
            </p:cNvSpPr>
            <p:nvPr/>
          </p:nvSpPr>
          <p:spPr bwMode="auto">
            <a:xfrm>
              <a:off x="2827" y="1990"/>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86" name="Rectangle 430"/>
            <p:cNvSpPr>
              <a:spLocks noChangeArrowheads="1"/>
            </p:cNvSpPr>
            <p:nvPr/>
          </p:nvSpPr>
          <p:spPr bwMode="auto">
            <a:xfrm>
              <a:off x="3287" y="1990"/>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87" name="Rectangle 431"/>
            <p:cNvSpPr>
              <a:spLocks noChangeArrowheads="1"/>
            </p:cNvSpPr>
            <p:nvPr/>
          </p:nvSpPr>
          <p:spPr bwMode="auto">
            <a:xfrm>
              <a:off x="3745" y="1990"/>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88" name="Rectangle 432"/>
            <p:cNvSpPr>
              <a:spLocks noChangeArrowheads="1"/>
            </p:cNvSpPr>
            <p:nvPr/>
          </p:nvSpPr>
          <p:spPr bwMode="auto">
            <a:xfrm>
              <a:off x="4206" y="1990"/>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489" name="Rectangle 433"/>
            <p:cNvSpPr>
              <a:spLocks noChangeArrowheads="1"/>
            </p:cNvSpPr>
            <p:nvPr/>
          </p:nvSpPr>
          <p:spPr bwMode="auto">
            <a:xfrm>
              <a:off x="5" y="1984"/>
              <a:ext cx="455" cy="6"/>
            </a:xfrm>
            <a:prstGeom prst="rect">
              <a:avLst/>
            </a:prstGeom>
            <a:solidFill>
              <a:srgbClr val="000000"/>
            </a:solidFill>
            <a:ln w="9525">
              <a:solidFill>
                <a:schemeClr val="bg1"/>
              </a:solidFill>
              <a:miter lim="800000"/>
              <a:headEnd/>
              <a:tailEnd/>
            </a:ln>
          </p:spPr>
          <p:txBody>
            <a:bodyPr/>
            <a:lstStyle/>
            <a:p>
              <a:endParaRPr lang="en-US"/>
            </a:p>
          </p:txBody>
        </p:sp>
        <p:sp>
          <p:nvSpPr>
            <p:cNvPr id="45490" name="Rectangle 434"/>
            <p:cNvSpPr>
              <a:spLocks noChangeArrowheads="1"/>
            </p:cNvSpPr>
            <p:nvPr/>
          </p:nvSpPr>
          <p:spPr bwMode="auto">
            <a:xfrm>
              <a:off x="466" y="1984"/>
              <a:ext cx="452" cy="6"/>
            </a:xfrm>
            <a:prstGeom prst="rect">
              <a:avLst/>
            </a:prstGeom>
            <a:solidFill>
              <a:srgbClr val="000000"/>
            </a:solidFill>
            <a:ln w="9525">
              <a:solidFill>
                <a:schemeClr val="bg1"/>
              </a:solidFill>
              <a:miter lim="800000"/>
              <a:headEnd/>
              <a:tailEnd/>
            </a:ln>
          </p:spPr>
          <p:txBody>
            <a:bodyPr/>
            <a:lstStyle/>
            <a:p>
              <a:endParaRPr lang="en-US"/>
            </a:p>
          </p:txBody>
        </p:sp>
        <p:sp>
          <p:nvSpPr>
            <p:cNvPr id="45491" name="Rectangle 435"/>
            <p:cNvSpPr>
              <a:spLocks noChangeArrowheads="1"/>
            </p:cNvSpPr>
            <p:nvPr/>
          </p:nvSpPr>
          <p:spPr bwMode="auto">
            <a:xfrm>
              <a:off x="923" y="1984"/>
              <a:ext cx="456" cy="6"/>
            </a:xfrm>
            <a:prstGeom prst="rect">
              <a:avLst/>
            </a:prstGeom>
            <a:solidFill>
              <a:srgbClr val="000000"/>
            </a:solidFill>
            <a:ln w="9525">
              <a:solidFill>
                <a:schemeClr val="bg1"/>
              </a:solidFill>
              <a:miter lim="800000"/>
              <a:headEnd/>
              <a:tailEnd/>
            </a:ln>
          </p:spPr>
          <p:txBody>
            <a:bodyPr/>
            <a:lstStyle/>
            <a:p>
              <a:endParaRPr lang="en-US"/>
            </a:p>
          </p:txBody>
        </p:sp>
        <p:sp>
          <p:nvSpPr>
            <p:cNvPr id="45492" name="Rectangle 436"/>
            <p:cNvSpPr>
              <a:spLocks noChangeArrowheads="1"/>
            </p:cNvSpPr>
            <p:nvPr/>
          </p:nvSpPr>
          <p:spPr bwMode="auto">
            <a:xfrm>
              <a:off x="1384" y="1984"/>
              <a:ext cx="452" cy="6"/>
            </a:xfrm>
            <a:prstGeom prst="rect">
              <a:avLst/>
            </a:prstGeom>
            <a:solidFill>
              <a:srgbClr val="000000"/>
            </a:solidFill>
            <a:ln w="9525">
              <a:solidFill>
                <a:schemeClr val="bg1"/>
              </a:solidFill>
              <a:miter lim="800000"/>
              <a:headEnd/>
              <a:tailEnd/>
            </a:ln>
          </p:spPr>
          <p:txBody>
            <a:bodyPr/>
            <a:lstStyle/>
            <a:p>
              <a:endParaRPr lang="en-US"/>
            </a:p>
          </p:txBody>
        </p:sp>
        <p:sp>
          <p:nvSpPr>
            <p:cNvPr id="45493" name="Rectangle 437"/>
            <p:cNvSpPr>
              <a:spLocks noChangeArrowheads="1"/>
            </p:cNvSpPr>
            <p:nvPr/>
          </p:nvSpPr>
          <p:spPr bwMode="auto">
            <a:xfrm>
              <a:off x="1842" y="1984"/>
              <a:ext cx="455" cy="6"/>
            </a:xfrm>
            <a:prstGeom prst="rect">
              <a:avLst/>
            </a:prstGeom>
            <a:solidFill>
              <a:srgbClr val="000000"/>
            </a:solidFill>
            <a:ln w="9525">
              <a:solidFill>
                <a:schemeClr val="bg1"/>
              </a:solidFill>
              <a:miter lim="800000"/>
              <a:headEnd/>
              <a:tailEnd/>
            </a:ln>
          </p:spPr>
          <p:txBody>
            <a:bodyPr/>
            <a:lstStyle/>
            <a:p>
              <a:endParaRPr lang="en-US"/>
            </a:p>
          </p:txBody>
        </p:sp>
        <p:sp>
          <p:nvSpPr>
            <p:cNvPr id="45494" name="Rectangle 438"/>
            <p:cNvSpPr>
              <a:spLocks noChangeArrowheads="1"/>
            </p:cNvSpPr>
            <p:nvPr/>
          </p:nvSpPr>
          <p:spPr bwMode="auto">
            <a:xfrm>
              <a:off x="2302" y="1984"/>
              <a:ext cx="453" cy="6"/>
            </a:xfrm>
            <a:prstGeom prst="rect">
              <a:avLst/>
            </a:prstGeom>
            <a:solidFill>
              <a:srgbClr val="000000"/>
            </a:solidFill>
            <a:ln w="9525">
              <a:solidFill>
                <a:schemeClr val="bg1"/>
              </a:solidFill>
              <a:miter lim="800000"/>
              <a:headEnd/>
              <a:tailEnd/>
            </a:ln>
          </p:spPr>
          <p:txBody>
            <a:bodyPr/>
            <a:lstStyle/>
            <a:p>
              <a:endParaRPr lang="en-US"/>
            </a:p>
          </p:txBody>
        </p:sp>
        <p:sp>
          <p:nvSpPr>
            <p:cNvPr id="45495" name="Rectangle 439"/>
            <p:cNvSpPr>
              <a:spLocks noChangeArrowheads="1"/>
            </p:cNvSpPr>
            <p:nvPr/>
          </p:nvSpPr>
          <p:spPr bwMode="auto">
            <a:xfrm>
              <a:off x="2760" y="1984"/>
              <a:ext cx="455" cy="6"/>
            </a:xfrm>
            <a:prstGeom prst="rect">
              <a:avLst/>
            </a:prstGeom>
            <a:solidFill>
              <a:srgbClr val="000000"/>
            </a:solidFill>
            <a:ln w="9525">
              <a:solidFill>
                <a:schemeClr val="bg1"/>
              </a:solidFill>
              <a:miter lim="800000"/>
              <a:headEnd/>
              <a:tailEnd/>
            </a:ln>
          </p:spPr>
          <p:txBody>
            <a:bodyPr/>
            <a:lstStyle/>
            <a:p>
              <a:endParaRPr lang="en-US"/>
            </a:p>
          </p:txBody>
        </p:sp>
        <p:sp>
          <p:nvSpPr>
            <p:cNvPr id="45496" name="Rectangle 440"/>
            <p:cNvSpPr>
              <a:spLocks noChangeArrowheads="1"/>
            </p:cNvSpPr>
            <p:nvPr/>
          </p:nvSpPr>
          <p:spPr bwMode="auto">
            <a:xfrm>
              <a:off x="3220" y="1984"/>
              <a:ext cx="453" cy="6"/>
            </a:xfrm>
            <a:prstGeom prst="rect">
              <a:avLst/>
            </a:prstGeom>
            <a:solidFill>
              <a:srgbClr val="000000"/>
            </a:solidFill>
            <a:ln w="9525">
              <a:solidFill>
                <a:schemeClr val="bg1"/>
              </a:solidFill>
              <a:miter lim="800000"/>
              <a:headEnd/>
              <a:tailEnd/>
            </a:ln>
          </p:spPr>
          <p:txBody>
            <a:bodyPr/>
            <a:lstStyle/>
            <a:p>
              <a:endParaRPr lang="en-US"/>
            </a:p>
          </p:txBody>
        </p:sp>
        <p:sp>
          <p:nvSpPr>
            <p:cNvPr id="45497" name="Rectangle 441"/>
            <p:cNvSpPr>
              <a:spLocks noChangeArrowheads="1"/>
            </p:cNvSpPr>
            <p:nvPr/>
          </p:nvSpPr>
          <p:spPr bwMode="auto">
            <a:xfrm>
              <a:off x="3678" y="1984"/>
              <a:ext cx="455" cy="6"/>
            </a:xfrm>
            <a:prstGeom prst="rect">
              <a:avLst/>
            </a:prstGeom>
            <a:solidFill>
              <a:srgbClr val="000000"/>
            </a:solidFill>
            <a:ln w="9525">
              <a:solidFill>
                <a:schemeClr val="bg1"/>
              </a:solidFill>
              <a:miter lim="800000"/>
              <a:headEnd/>
              <a:tailEnd/>
            </a:ln>
          </p:spPr>
          <p:txBody>
            <a:bodyPr/>
            <a:lstStyle/>
            <a:p>
              <a:endParaRPr lang="en-US"/>
            </a:p>
          </p:txBody>
        </p:sp>
      </p:grpSp>
      <p:grpSp>
        <p:nvGrpSpPr>
          <p:cNvPr id="45498" name="Group 442"/>
          <p:cNvGrpSpPr>
            <a:grpSpLocks/>
          </p:cNvGrpSpPr>
          <p:nvPr/>
        </p:nvGrpSpPr>
        <p:grpSpPr bwMode="auto">
          <a:xfrm>
            <a:off x="7938" y="2762250"/>
            <a:ext cx="7573962" cy="414338"/>
            <a:chOff x="5" y="1740"/>
            <a:chExt cx="4770" cy="261"/>
          </a:xfrm>
        </p:grpSpPr>
        <p:sp>
          <p:nvSpPr>
            <p:cNvPr id="45499" name="Rectangle 443"/>
            <p:cNvSpPr>
              <a:spLocks noChangeArrowheads="1"/>
            </p:cNvSpPr>
            <p:nvPr/>
          </p:nvSpPr>
          <p:spPr bwMode="auto">
            <a:xfrm>
              <a:off x="991" y="1745"/>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500" name="Rectangle 444"/>
            <p:cNvSpPr>
              <a:spLocks noChangeArrowheads="1"/>
            </p:cNvSpPr>
            <p:nvPr/>
          </p:nvSpPr>
          <p:spPr bwMode="auto">
            <a:xfrm>
              <a:off x="1451" y="174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01" name="Rectangle 445"/>
            <p:cNvSpPr>
              <a:spLocks noChangeArrowheads="1"/>
            </p:cNvSpPr>
            <p:nvPr/>
          </p:nvSpPr>
          <p:spPr bwMode="auto">
            <a:xfrm>
              <a:off x="1909" y="174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02" name="Rectangle 446"/>
            <p:cNvSpPr>
              <a:spLocks noChangeArrowheads="1"/>
            </p:cNvSpPr>
            <p:nvPr/>
          </p:nvSpPr>
          <p:spPr bwMode="auto">
            <a:xfrm>
              <a:off x="2369" y="1745"/>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503" name="Rectangle 447"/>
            <p:cNvSpPr>
              <a:spLocks noChangeArrowheads="1"/>
            </p:cNvSpPr>
            <p:nvPr/>
          </p:nvSpPr>
          <p:spPr bwMode="auto">
            <a:xfrm>
              <a:off x="2827" y="1745"/>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504" name="Rectangle 448"/>
            <p:cNvSpPr>
              <a:spLocks noChangeArrowheads="1"/>
            </p:cNvSpPr>
            <p:nvPr/>
          </p:nvSpPr>
          <p:spPr bwMode="auto">
            <a:xfrm>
              <a:off x="3287" y="174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505" name="Rectangle 449"/>
            <p:cNvSpPr>
              <a:spLocks noChangeArrowheads="1"/>
            </p:cNvSpPr>
            <p:nvPr/>
          </p:nvSpPr>
          <p:spPr bwMode="auto">
            <a:xfrm>
              <a:off x="3745" y="174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506" name="Rectangle 450"/>
            <p:cNvSpPr>
              <a:spLocks noChangeArrowheads="1"/>
            </p:cNvSpPr>
            <p:nvPr/>
          </p:nvSpPr>
          <p:spPr bwMode="auto">
            <a:xfrm>
              <a:off x="4205" y="1745"/>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507" name="Rectangle 451"/>
            <p:cNvSpPr>
              <a:spLocks noChangeArrowheads="1"/>
            </p:cNvSpPr>
            <p:nvPr/>
          </p:nvSpPr>
          <p:spPr bwMode="auto">
            <a:xfrm>
              <a:off x="4663" y="174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508" name="Rectangle 452"/>
            <p:cNvSpPr>
              <a:spLocks noChangeArrowheads="1"/>
            </p:cNvSpPr>
            <p:nvPr/>
          </p:nvSpPr>
          <p:spPr bwMode="auto">
            <a:xfrm>
              <a:off x="5" y="1740"/>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509" name="Rectangle 453"/>
            <p:cNvSpPr>
              <a:spLocks noChangeArrowheads="1"/>
            </p:cNvSpPr>
            <p:nvPr/>
          </p:nvSpPr>
          <p:spPr bwMode="auto">
            <a:xfrm>
              <a:off x="466" y="1740"/>
              <a:ext cx="452" cy="5"/>
            </a:xfrm>
            <a:prstGeom prst="rect">
              <a:avLst/>
            </a:prstGeom>
            <a:solidFill>
              <a:srgbClr val="000000"/>
            </a:solidFill>
            <a:ln w="9525">
              <a:solidFill>
                <a:schemeClr val="bg1"/>
              </a:solidFill>
              <a:miter lim="800000"/>
              <a:headEnd/>
              <a:tailEnd/>
            </a:ln>
          </p:spPr>
          <p:txBody>
            <a:bodyPr/>
            <a:lstStyle/>
            <a:p>
              <a:endParaRPr lang="en-US"/>
            </a:p>
          </p:txBody>
        </p:sp>
        <p:sp>
          <p:nvSpPr>
            <p:cNvPr id="45510" name="Rectangle 454"/>
            <p:cNvSpPr>
              <a:spLocks noChangeArrowheads="1"/>
            </p:cNvSpPr>
            <p:nvPr/>
          </p:nvSpPr>
          <p:spPr bwMode="auto">
            <a:xfrm>
              <a:off x="923" y="1740"/>
              <a:ext cx="456" cy="5"/>
            </a:xfrm>
            <a:prstGeom prst="rect">
              <a:avLst/>
            </a:prstGeom>
            <a:solidFill>
              <a:srgbClr val="000000"/>
            </a:solidFill>
            <a:ln w="9525">
              <a:solidFill>
                <a:schemeClr val="bg1"/>
              </a:solidFill>
              <a:miter lim="800000"/>
              <a:headEnd/>
              <a:tailEnd/>
            </a:ln>
          </p:spPr>
          <p:txBody>
            <a:bodyPr/>
            <a:lstStyle/>
            <a:p>
              <a:endParaRPr lang="en-US"/>
            </a:p>
          </p:txBody>
        </p:sp>
        <p:sp>
          <p:nvSpPr>
            <p:cNvPr id="45511" name="Rectangle 455"/>
            <p:cNvSpPr>
              <a:spLocks noChangeArrowheads="1"/>
            </p:cNvSpPr>
            <p:nvPr/>
          </p:nvSpPr>
          <p:spPr bwMode="auto">
            <a:xfrm>
              <a:off x="1384" y="1740"/>
              <a:ext cx="452" cy="5"/>
            </a:xfrm>
            <a:prstGeom prst="rect">
              <a:avLst/>
            </a:prstGeom>
            <a:solidFill>
              <a:srgbClr val="000000"/>
            </a:solidFill>
            <a:ln w="9525">
              <a:solidFill>
                <a:schemeClr val="bg1"/>
              </a:solidFill>
              <a:miter lim="800000"/>
              <a:headEnd/>
              <a:tailEnd/>
            </a:ln>
          </p:spPr>
          <p:txBody>
            <a:bodyPr/>
            <a:lstStyle/>
            <a:p>
              <a:endParaRPr lang="en-US"/>
            </a:p>
          </p:txBody>
        </p:sp>
        <p:sp>
          <p:nvSpPr>
            <p:cNvPr id="45512" name="Rectangle 456"/>
            <p:cNvSpPr>
              <a:spLocks noChangeArrowheads="1"/>
            </p:cNvSpPr>
            <p:nvPr/>
          </p:nvSpPr>
          <p:spPr bwMode="auto">
            <a:xfrm>
              <a:off x="1842" y="1740"/>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513" name="Rectangle 457"/>
            <p:cNvSpPr>
              <a:spLocks noChangeArrowheads="1"/>
            </p:cNvSpPr>
            <p:nvPr/>
          </p:nvSpPr>
          <p:spPr bwMode="auto">
            <a:xfrm>
              <a:off x="2302" y="1740"/>
              <a:ext cx="453" cy="5"/>
            </a:xfrm>
            <a:prstGeom prst="rect">
              <a:avLst/>
            </a:prstGeom>
            <a:solidFill>
              <a:srgbClr val="000000"/>
            </a:solidFill>
            <a:ln w="9525">
              <a:solidFill>
                <a:schemeClr val="bg1"/>
              </a:solidFill>
              <a:miter lim="800000"/>
              <a:headEnd/>
              <a:tailEnd/>
            </a:ln>
          </p:spPr>
          <p:txBody>
            <a:bodyPr/>
            <a:lstStyle/>
            <a:p>
              <a:endParaRPr lang="en-US"/>
            </a:p>
          </p:txBody>
        </p:sp>
        <p:sp>
          <p:nvSpPr>
            <p:cNvPr id="45514" name="Rectangle 458"/>
            <p:cNvSpPr>
              <a:spLocks noChangeArrowheads="1"/>
            </p:cNvSpPr>
            <p:nvPr/>
          </p:nvSpPr>
          <p:spPr bwMode="auto">
            <a:xfrm>
              <a:off x="2760" y="1740"/>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515" name="Rectangle 459"/>
            <p:cNvSpPr>
              <a:spLocks noChangeArrowheads="1"/>
            </p:cNvSpPr>
            <p:nvPr/>
          </p:nvSpPr>
          <p:spPr bwMode="auto">
            <a:xfrm>
              <a:off x="3220" y="1740"/>
              <a:ext cx="453" cy="5"/>
            </a:xfrm>
            <a:prstGeom prst="rect">
              <a:avLst/>
            </a:prstGeom>
            <a:solidFill>
              <a:srgbClr val="000000"/>
            </a:solidFill>
            <a:ln w="9525">
              <a:solidFill>
                <a:schemeClr val="bg1"/>
              </a:solidFill>
              <a:miter lim="800000"/>
              <a:headEnd/>
              <a:tailEnd/>
            </a:ln>
          </p:spPr>
          <p:txBody>
            <a:bodyPr/>
            <a:lstStyle/>
            <a:p>
              <a:endParaRPr lang="en-US"/>
            </a:p>
          </p:txBody>
        </p:sp>
        <p:sp>
          <p:nvSpPr>
            <p:cNvPr id="45516" name="Rectangle 460"/>
            <p:cNvSpPr>
              <a:spLocks noChangeArrowheads="1"/>
            </p:cNvSpPr>
            <p:nvPr/>
          </p:nvSpPr>
          <p:spPr bwMode="auto">
            <a:xfrm>
              <a:off x="3678" y="1740"/>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517" name="Rectangle 461"/>
            <p:cNvSpPr>
              <a:spLocks noChangeArrowheads="1"/>
            </p:cNvSpPr>
            <p:nvPr/>
          </p:nvSpPr>
          <p:spPr bwMode="auto">
            <a:xfrm>
              <a:off x="4138" y="1740"/>
              <a:ext cx="453" cy="5"/>
            </a:xfrm>
            <a:prstGeom prst="rect">
              <a:avLst/>
            </a:prstGeom>
            <a:solidFill>
              <a:srgbClr val="000000"/>
            </a:solidFill>
            <a:ln w="9525">
              <a:solidFill>
                <a:schemeClr val="bg1"/>
              </a:solidFill>
              <a:miter lim="800000"/>
              <a:headEnd/>
              <a:tailEnd/>
            </a:ln>
          </p:spPr>
          <p:txBody>
            <a:bodyPr/>
            <a:lstStyle/>
            <a:p>
              <a:endParaRPr lang="en-US"/>
            </a:p>
          </p:txBody>
        </p:sp>
        <p:sp>
          <p:nvSpPr>
            <p:cNvPr id="45518" name="Rectangle 462"/>
            <p:cNvSpPr>
              <a:spLocks noChangeArrowheads="1"/>
            </p:cNvSpPr>
            <p:nvPr/>
          </p:nvSpPr>
          <p:spPr bwMode="auto">
            <a:xfrm>
              <a:off x="4138" y="1984"/>
              <a:ext cx="453" cy="6"/>
            </a:xfrm>
            <a:prstGeom prst="rect">
              <a:avLst/>
            </a:prstGeom>
            <a:solidFill>
              <a:srgbClr val="000000"/>
            </a:solidFill>
            <a:ln w="9525">
              <a:solidFill>
                <a:schemeClr val="bg1"/>
              </a:solidFill>
              <a:miter lim="800000"/>
              <a:headEnd/>
              <a:tailEnd/>
            </a:ln>
          </p:spPr>
          <p:txBody>
            <a:bodyPr/>
            <a:lstStyle/>
            <a:p>
              <a:endParaRPr lang="en-US"/>
            </a:p>
          </p:txBody>
        </p:sp>
      </p:grpSp>
      <p:grpSp>
        <p:nvGrpSpPr>
          <p:cNvPr id="45519" name="Group 463"/>
          <p:cNvGrpSpPr>
            <a:grpSpLocks/>
          </p:cNvGrpSpPr>
          <p:nvPr/>
        </p:nvGrpSpPr>
        <p:grpSpPr bwMode="auto">
          <a:xfrm>
            <a:off x="7296150" y="3149600"/>
            <a:ext cx="1016000" cy="415925"/>
            <a:chOff x="4596" y="1984"/>
            <a:chExt cx="640" cy="262"/>
          </a:xfrm>
        </p:grpSpPr>
        <p:sp>
          <p:nvSpPr>
            <p:cNvPr id="45520" name="Rectangle 464"/>
            <p:cNvSpPr>
              <a:spLocks noChangeArrowheads="1"/>
            </p:cNvSpPr>
            <p:nvPr/>
          </p:nvSpPr>
          <p:spPr bwMode="auto">
            <a:xfrm>
              <a:off x="4663" y="1990"/>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521" name="Rectangle 465"/>
            <p:cNvSpPr>
              <a:spLocks noChangeArrowheads="1"/>
            </p:cNvSpPr>
            <p:nvPr/>
          </p:nvSpPr>
          <p:spPr bwMode="auto">
            <a:xfrm>
              <a:off x="5124" y="1990"/>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5</a:t>
              </a:r>
              <a:endParaRPr lang="en-US" sz="2400">
                <a:solidFill>
                  <a:schemeClr val="tx2"/>
                </a:solidFill>
                <a:latin typeface="Times New Roman" pitchFamily="18" charset="0"/>
              </a:endParaRPr>
            </a:p>
          </p:txBody>
        </p:sp>
        <p:sp>
          <p:nvSpPr>
            <p:cNvPr id="45522" name="Rectangle 466"/>
            <p:cNvSpPr>
              <a:spLocks noChangeArrowheads="1"/>
            </p:cNvSpPr>
            <p:nvPr/>
          </p:nvSpPr>
          <p:spPr bwMode="auto">
            <a:xfrm>
              <a:off x="4596" y="1984"/>
              <a:ext cx="455" cy="6"/>
            </a:xfrm>
            <a:prstGeom prst="rect">
              <a:avLst/>
            </a:prstGeom>
            <a:solidFill>
              <a:srgbClr val="000000"/>
            </a:solidFill>
            <a:ln w="9525">
              <a:solidFill>
                <a:schemeClr val="bg1"/>
              </a:solidFill>
              <a:miter lim="800000"/>
              <a:headEnd/>
              <a:tailEnd/>
            </a:ln>
          </p:spPr>
          <p:txBody>
            <a:bodyPr/>
            <a:lstStyle/>
            <a:p>
              <a:endParaRPr lang="en-US"/>
            </a:p>
          </p:txBody>
        </p:sp>
      </p:grpSp>
      <p:sp>
        <p:nvSpPr>
          <p:cNvPr id="45523" name="Rectangle 467"/>
          <p:cNvSpPr>
            <a:spLocks noChangeArrowheads="1"/>
          </p:cNvSpPr>
          <p:nvPr/>
        </p:nvSpPr>
        <p:spPr bwMode="auto">
          <a:xfrm>
            <a:off x="8026400" y="3149600"/>
            <a:ext cx="719138" cy="9525"/>
          </a:xfrm>
          <a:prstGeom prst="rect">
            <a:avLst/>
          </a:prstGeom>
          <a:solidFill>
            <a:srgbClr val="000000"/>
          </a:solidFill>
          <a:ln w="9525">
            <a:solidFill>
              <a:schemeClr val="bg1"/>
            </a:solidFill>
            <a:miter lim="800000"/>
            <a:headEnd/>
            <a:tailEnd/>
          </a:ln>
        </p:spPr>
        <p:txBody>
          <a:bodyPr/>
          <a:lstStyle/>
          <a:p>
            <a:endParaRPr lang="en-US"/>
          </a:p>
        </p:txBody>
      </p:sp>
      <p:grpSp>
        <p:nvGrpSpPr>
          <p:cNvPr id="45524" name="Group 468"/>
          <p:cNvGrpSpPr>
            <a:grpSpLocks/>
          </p:cNvGrpSpPr>
          <p:nvPr/>
        </p:nvGrpSpPr>
        <p:grpSpPr bwMode="auto">
          <a:xfrm>
            <a:off x="7938" y="3535363"/>
            <a:ext cx="8737600" cy="414337"/>
            <a:chOff x="5" y="2227"/>
            <a:chExt cx="5504" cy="261"/>
          </a:xfrm>
        </p:grpSpPr>
        <p:sp>
          <p:nvSpPr>
            <p:cNvPr id="45525" name="Rectangle 469"/>
            <p:cNvSpPr>
              <a:spLocks noChangeArrowheads="1"/>
            </p:cNvSpPr>
            <p:nvPr/>
          </p:nvSpPr>
          <p:spPr bwMode="auto">
            <a:xfrm>
              <a:off x="991" y="223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526" name="Rectangle 470"/>
            <p:cNvSpPr>
              <a:spLocks noChangeArrowheads="1"/>
            </p:cNvSpPr>
            <p:nvPr/>
          </p:nvSpPr>
          <p:spPr bwMode="auto">
            <a:xfrm>
              <a:off x="1451" y="223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27" name="Rectangle 471"/>
            <p:cNvSpPr>
              <a:spLocks noChangeArrowheads="1"/>
            </p:cNvSpPr>
            <p:nvPr/>
          </p:nvSpPr>
          <p:spPr bwMode="auto">
            <a:xfrm>
              <a:off x="1909" y="223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28" name="Rectangle 472"/>
            <p:cNvSpPr>
              <a:spLocks noChangeArrowheads="1"/>
            </p:cNvSpPr>
            <p:nvPr/>
          </p:nvSpPr>
          <p:spPr bwMode="auto">
            <a:xfrm>
              <a:off x="2369" y="223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29" name="Rectangle 473"/>
            <p:cNvSpPr>
              <a:spLocks noChangeArrowheads="1"/>
            </p:cNvSpPr>
            <p:nvPr/>
          </p:nvSpPr>
          <p:spPr bwMode="auto">
            <a:xfrm>
              <a:off x="2827" y="223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30" name="Rectangle 474"/>
            <p:cNvSpPr>
              <a:spLocks noChangeArrowheads="1"/>
            </p:cNvSpPr>
            <p:nvPr/>
          </p:nvSpPr>
          <p:spPr bwMode="auto">
            <a:xfrm>
              <a:off x="3287" y="223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31" name="Rectangle 475"/>
            <p:cNvSpPr>
              <a:spLocks noChangeArrowheads="1"/>
            </p:cNvSpPr>
            <p:nvPr/>
          </p:nvSpPr>
          <p:spPr bwMode="auto">
            <a:xfrm>
              <a:off x="3745" y="223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532" name="Rectangle 476"/>
            <p:cNvSpPr>
              <a:spLocks noChangeArrowheads="1"/>
            </p:cNvSpPr>
            <p:nvPr/>
          </p:nvSpPr>
          <p:spPr bwMode="auto">
            <a:xfrm>
              <a:off x="4206" y="223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533" name="Rectangle 477"/>
            <p:cNvSpPr>
              <a:spLocks noChangeArrowheads="1"/>
            </p:cNvSpPr>
            <p:nvPr/>
          </p:nvSpPr>
          <p:spPr bwMode="auto">
            <a:xfrm>
              <a:off x="4663" y="223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534" name="Rectangle 478"/>
            <p:cNvSpPr>
              <a:spLocks noChangeArrowheads="1"/>
            </p:cNvSpPr>
            <p:nvPr/>
          </p:nvSpPr>
          <p:spPr bwMode="auto">
            <a:xfrm>
              <a:off x="5124" y="2232"/>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sp>
          <p:nvSpPr>
            <p:cNvPr id="45535" name="Rectangle 479"/>
            <p:cNvSpPr>
              <a:spLocks noChangeArrowheads="1"/>
            </p:cNvSpPr>
            <p:nvPr/>
          </p:nvSpPr>
          <p:spPr bwMode="auto">
            <a:xfrm>
              <a:off x="5" y="222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536" name="Rectangle 480"/>
            <p:cNvSpPr>
              <a:spLocks noChangeArrowheads="1"/>
            </p:cNvSpPr>
            <p:nvPr/>
          </p:nvSpPr>
          <p:spPr bwMode="auto">
            <a:xfrm>
              <a:off x="466" y="2227"/>
              <a:ext cx="452" cy="5"/>
            </a:xfrm>
            <a:prstGeom prst="rect">
              <a:avLst/>
            </a:prstGeom>
            <a:solidFill>
              <a:srgbClr val="000000"/>
            </a:solidFill>
            <a:ln w="9525">
              <a:solidFill>
                <a:schemeClr val="bg1"/>
              </a:solidFill>
              <a:miter lim="800000"/>
              <a:headEnd/>
              <a:tailEnd/>
            </a:ln>
          </p:spPr>
          <p:txBody>
            <a:bodyPr/>
            <a:lstStyle/>
            <a:p>
              <a:endParaRPr lang="en-US"/>
            </a:p>
          </p:txBody>
        </p:sp>
        <p:sp>
          <p:nvSpPr>
            <p:cNvPr id="45537" name="Rectangle 481"/>
            <p:cNvSpPr>
              <a:spLocks noChangeArrowheads="1"/>
            </p:cNvSpPr>
            <p:nvPr/>
          </p:nvSpPr>
          <p:spPr bwMode="auto">
            <a:xfrm>
              <a:off x="923" y="2227"/>
              <a:ext cx="456" cy="5"/>
            </a:xfrm>
            <a:prstGeom prst="rect">
              <a:avLst/>
            </a:prstGeom>
            <a:solidFill>
              <a:srgbClr val="000000"/>
            </a:solidFill>
            <a:ln w="9525">
              <a:solidFill>
                <a:schemeClr val="bg1"/>
              </a:solidFill>
              <a:miter lim="800000"/>
              <a:headEnd/>
              <a:tailEnd/>
            </a:ln>
          </p:spPr>
          <p:txBody>
            <a:bodyPr/>
            <a:lstStyle/>
            <a:p>
              <a:endParaRPr lang="en-US"/>
            </a:p>
          </p:txBody>
        </p:sp>
        <p:sp>
          <p:nvSpPr>
            <p:cNvPr id="45538" name="Rectangle 482"/>
            <p:cNvSpPr>
              <a:spLocks noChangeArrowheads="1"/>
            </p:cNvSpPr>
            <p:nvPr/>
          </p:nvSpPr>
          <p:spPr bwMode="auto">
            <a:xfrm>
              <a:off x="1384" y="2227"/>
              <a:ext cx="452" cy="5"/>
            </a:xfrm>
            <a:prstGeom prst="rect">
              <a:avLst/>
            </a:prstGeom>
            <a:solidFill>
              <a:srgbClr val="000000"/>
            </a:solidFill>
            <a:ln w="9525">
              <a:solidFill>
                <a:schemeClr val="bg1"/>
              </a:solidFill>
              <a:miter lim="800000"/>
              <a:headEnd/>
              <a:tailEnd/>
            </a:ln>
          </p:spPr>
          <p:txBody>
            <a:bodyPr/>
            <a:lstStyle/>
            <a:p>
              <a:endParaRPr lang="en-US"/>
            </a:p>
          </p:txBody>
        </p:sp>
        <p:sp>
          <p:nvSpPr>
            <p:cNvPr id="45539" name="Rectangle 483"/>
            <p:cNvSpPr>
              <a:spLocks noChangeArrowheads="1"/>
            </p:cNvSpPr>
            <p:nvPr/>
          </p:nvSpPr>
          <p:spPr bwMode="auto">
            <a:xfrm>
              <a:off x="1842" y="222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540" name="Rectangle 484"/>
            <p:cNvSpPr>
              <a:spLocks noChangeArrowheads="1"/>
            </p:cNvSpPr>
            <p:nvPr/>
          </p:nvSpPr>
          <p:spPr bwMode="auto">
            <a:xfrm>
              <a:off x="2302" y="2227"/>
              <a:ext cx="453" cy="5"/>
            </a:xfrm>
            <a:prstGeom prst="rect">
              <a:avLst/>
            </a:prstGeom>
            <a:solidFill>
              <a:srgbClr val="000000"/>
            </a:solidFill>
            <a:ln w="9525">
              <a:solidFill>
                <a:schemeClr val="bg1"/>
              </a:solidFill>
              <a:miter lim="800000"/>
              <a:headEnd/>
              <a:tailEnd/>
            </a:ln>
          </p:spPr>
          <p:txBody>
            <a:bodyPr/>
            <a:lstStyle/>
            <a:p>
              <a:endParaRPr lang="en-US"/>
            </a:p>
          </p:txBody>
        </p:sp>
        <p:sp>
          <p:nvSpPr>
            <p:cNvPr id="45541" name="Rectangle 485"/>
            <p:cNvSpPr>
              <a:spLocks noChangeArrowheads="1"/>
            </p:cNvSpPr>
            <p:nvPr/>
          </p:nvSpPr>
          <p:spPr bwMode="auto">
            <a:xfrm>
              <a:off x="2760" y="222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542" name="Rectangle 486"/>
            <p:cNvSpPr>
              <a:spLocks noChangeArrowheads="1"/>
            </p:cNvSpPr>
            <p:nvPr/>
          </p:nvSpPr>
          <p:spPr bwMode="auto">
            <a:xfrm>
              <a:off x="3220" y="2227"/>
              <a:ext cx="453" cy="5"/>
            </a:xfrm>
            <a:prstGeom prst="rect">
              <a:avLst/>
            </a:prstGeom>
            <a:solidFill>
              <a:srgbClr val="000000"/>
            </a:solidFill>
            <a:ln w="9525">
              <a:solidFill>
                <a:schemeClr val="bg1"/>
              </a:solidFill>
              <a:miter lim="800000"/>
              <a:headEnd/>
              <a:tailEnd/>
            </a:ln>
          </p:spPr>
          <p:txBody>
            <a:bodyPr/>
            <a:lstStyle/>
            <a:p>
              <a:endParaRPr lang="en-US"/>
            </a:p>
          </p:txBody>
        </p:sp>
        <p:sp>
          <p:nvSpPr>
            <p:cNvPr id="45543" name="Rectangle 487"/>
            <p:cNvSpPr>
              <a:spLocks noChangeArrowheads="1"/>
            </p:cNvSpPr>
            <p:nvPr/>
          </p:nvSpPr>
          <p:spPr bwMode="auto">
            <a:xfrm>
              <a:off x="3678" y="222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544" name="Rectangle 488"/>
            <p:cNvSpPr>
              <a:spLocks noChangeArrowheads="1"/>
            </p:cNvSpPr>
            <p:nvPr/>
          </p:nvSpPr>
          <p:spPr bwMode="auto">
            <a:xfrm>
              <a:off x="4138" y="2227"/>
              <a:ext cx="453" cy="5"/>
            </a:xfrm>
            <a:prstGeom prst="rect">
              <a:avLst/>
            </a:prstGeom>
            <a:solidFill>
              <a:srgbClr val="000000"/>
            </a:solidFill>
            <a:ln w="9525">
              <a:solidFill>
                <a:schemeClr val="bg1"/>
              </a:solidFill>
              <a:miter lim="800000"/>
              <a:headEnd/>
              <a:tailEnd/>
            </a:ln>
          </p:spPr>
          <p:txBody>
            <a:bodyPr/>
            <a:lstStyle/>
            <a:p>
              <a:endParaRPr lang="en-US"/>
            </a:p>
          </p:txBody>
        </p:sp>
        <p:sp>
          <p:nvSpPr>
            <p:cNvPr id="45545" name="Rectangle 489"/>
            <p:cNvSpPr>
              <a:spLocks noChangeArrowheads="1"/>
            </p:cNvSpPr>
            <p:nvPr/>
          </p:nvSpPr>
          <p:spPr bwMode="auto">
            <a:xfrm>
              <a:off x="4596" y="2227"/>
              <a:ext cx="455" cy="5"/>
            </a:xfrm>
            <a:prstGeom prst="rect">
              <a:avLst/>
            </a:prstGeom>
            <a:solidFill>
              <a:srgbClr val="000000"/>
            </a:solidFill>
            <a:ln w="9525">
              <a:solidFill>
                <a:schemeClr val="bg1"/>
              </a:solidFill>
              <a:miter lim="800000"/>
              <a:headEnd/>
              <a:tailEnd/>
            </a:ln>
          </p:spPr>
          <p:txBody>
            <a:bodyPr/>
            <a:lstStyle/>
            <a:p>
              <a:endParaRPr lang="en-US"/>
            </a:p>
          </p:txBody>
        </p:sp>
        <p:sp>
          <p:nvSpPr>
            <p:cNvPr id="45546" name="Rectangle 490"/>
            <p:cNvSpPr>
              <a:spLocks noChangeArrowheads="1"/>
            </p:cNvSpPr>
            <p:nvPr/>
          </p:nvSpPr>
          <p:spPr bwMode="auto">
            <a:xfrm>
              <a:off x="5056" y="2227"/>
              <a:ext cx="453" cy="5"/>
            </a:xfrm>
            <a:prstGeom prst="rect">
              <a:avLst/>
            </a:prstGeom>
            <a:solidFill>
              <a:srgbClr val="000000"/>
            </a:solidFill>
            <a:ln w="9525">
              <a:solidFill>
                <a:schemeClr val="bg1"/>
              </a:solidFill>
              <a:miter lim="800000"/>
              <a:headEnd/>
              <a:tailEnd/>
            </a:ln>
          </p:spPr>
          <p:txBody>
            <a:bodyPr/>
            <a:lstStyle/>
            <a:p>
              <a:endParaRPr lang="en-US"/>
            </a:p>
          </p:txBody>
        </p:sp>
      </p:grpSp>
      <p:grpSp>
        <p:nvGrpSpPr>
          <p:cNvPr id="45547" name="Group 491"/>
          <p:cNvGrpSpPr>
            <a:grpSpLocks/>
          </p:cNvGrpSpPr>
          <p:nvPr/>
        </p:nvGrpSpPr>
        <p:grpSpPr bwMode="auto">
          <a:xfrm>
            <a:off x="1573213" y="3932238"/>
            <a:ext cx="1635125" cy="406400"/>
            <a:chOff x="991" y="2477"/>
            <a:chExt cx="1030" cy="256"/>
          </a:xfrm>
        </p:grpSpPr>
        <p:sp>
          <p:nvSpPr>
            <p:cNvPr id="45548" name="Rectangle 492"/>
            <p:cNvSpPr>
              <a:spLocks noChangeArrowheads="1"/>
            </p:cNvSpPr>
            <p:nvPr/>
          </p:nvSpPr>
          <p:spPr bwMode="auto">
            <a:xfrm>
              <a:off x="991" y="2477"/>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549" name="Rectangle 493"/>
            <p:cNvSpPr>
              <a:spLocks noChangeArrowheads="1"/>
            </p:cNvSpPr>
            <p:nvPr/>
          </p:nvSpPr>
          <p:spPr bwMode="auto">
            <a:xfrm>
              <a:off x="1451" y="247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50" name="Rectangle 494"/>
            <p:cNvSpPr>
              <a:spLocks noChangeArrowheads="1"/>
            </p:cNvSpPr>
            <p:nvPr/>
          </p:nvSpPr>
          <p:spPr bwMode="auto">
            <a:xfrm>
              <a:off x="1909" y="247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grpSp>
      <p:grpSp>
        <p:nvGrpSpPr>
          <p:cNvPr id="45551" name="Group 495"/>
          <p:cNvGrpSpPr>
            <a:grpSpLocks/>
          </p:cNvGrpSpPr>
          <p:nvPr/>
        </p:nvGrpSpPr>
        <p:grpSpPr bwMode="auto">
          <a:xfrm>
            <a:off x="3760788" y="3932238"/>
            <a:ext cx="3821112" cy="406400"/>
            <a:chOff x="2369" y="2477"/>
            <a:chExt cx="2406" cy="256"/>
          </a:xfrm>
        </p:grpSpPr>
        <p:sp>
          <p:nvSpPr>
            <p:cNvPr id="45552" name="Rectangle 496"/>
            <p:cNvSpPr>
              <a:spLocks noChangeArrowheads="1"/>
            </p:cNvSpPr>
            <p:nvPr/>
          </p:nvSpPr>
          <p:spPr bwMode="auto">
            <a:xfrm>
              <a:off x="2369" y="2477"/>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53" name="Rectangle 497"/>
            <p:cNvSpPr>
              <a:spLocks noChangeArrowheads="1"/>
            </p:cNvSpPr>
            <p:nvPr/>
          </p:nvSpPr>
          <p:spPr bwMode="auto">
            <a:xfrm>
              <a:off x="2827" y="2477"/>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54" name="Rectangle 498"/>
            <p:cNvSpPr>
              <a:spLocks noChangeArrowheads="1"/>
            </p:cNvSpPr>
            <p:nvPr/>
          </p:nvSpPr>
          <p:spPr bwMode="auto">
            <a:xfrm>
              <a:off x="3287" y="247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55" name="Rectangle 499"/>
            <p:cNvSpPr>
              <a:spLocks noChangeArrowheads="1"/>
            </p:cNvSpPr>
            <p:nvPr/>
          </p:nvSpPr>
          <p:spPr bwMode="auto">
            <a:xfrm>
              <a:off x="3745" y="247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56" name="Rectangle 500"/>
            <p:cNvSpPr>
              <a:spLocks noChangeArrowheads="1"/>
            </p:cNvSpPr>
            <p:nvPr/>
          </p:nvSpPr>
          <p:spPr bwMode="auto">
            <a:xfrm>
              <a:off x="4205" y="2477"/>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57" name="Rectangle 501"/>
            <p:cNvSpPr>
              <a:spLocks noChangeArrowheads="1"/>
            </p:cNvSpPr>
            <p:nvPr/>
          </p:nvSpPr>
          <p:spPr bwMode="auto">
            <a:xfrm>
              <a:off x="4663" y="247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grpSp>
      <p:sp>
        <p:nvSpPr>
          <p:cNvPr id="45558" name="Rectangle 502"/>
          <p:cNvSpPr>
            <a:spLocks noChangeArrowheads="1"/>
          </p:cNvSpPr>
          <p:nvPr/>
        </p:nvSpPr>
        <p:spPr bwMode="auto">
          <a:xfrm>
            <a:off x="8134350" y="3932238"/>
            <a:ext cx="177800" cy="406400"/>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4</a:t>
            </a:r>
            <a:endParaRPr lang="en-US" sz="2400">
              <a:solidFill>
                <a:schemeClr val="tx2"/>
              </a:solidFill>
              <a:latin typeface="Times New Roman" pitchFamily="18" charset="0"/>
            </a:endParaRPr>
          </a:p>
        </p:txBody>
      </p:sp>
      <p:grpSp>
        <p:nvGrpSpPr>
          <p:cNvPr id="45559" name="Group 503"/>
          <p:cNvGrpSpPr>
            <a:grpSpLocks/>
          </p:cNvGrpSpPr>
          <p:nvPr/>
        </p:nvGrpSpPr>
        <p:grpSpPr bwMode="auto">
          <a:xfrm>
            <a:off x="1573213" y="4316413"/>
            <a:ext cx="4549775" cy="406400"/>
            <a:chOff x="991" y="2719"/>
            <a:chExt cx="2866" cy="256"/>
          </a:xfrm>
        </p:grpSpPr>
        <p:sp>
          <p:nvSpPr>
            <p:cNvPr id="45560" name="Rectangle 504"/>
            <p:cNvSpPr>
              <a:spLocks noChangeArrowheads="1"/>
            </p:cNvSpPr>
            <p:nvPr/>
          </p:nvSpPr>
          <p:spPr bwMode="auto">
            <a:xfrm>
              <a:off x="991" y="2719"/>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561" name="Rectangle 505"/>
            <p:cNvSpPr>
              <a:spLocks noChangeArrowheads="1"/>
            </p:cNvSpPr>
            <p:nvPr/>
          </p:nvSpPr>
          <p:spPr bwMode="auto">
            <a:xfrm>
              <a:off x="1451" y="2719"/>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62" name="Rectangle 506"/>
            <p:cNvSpPr>
              <a:spLocks noChangeArrowheads="1"/>
            </p:cNvSpPr>
            <p:nvPr/>
          </p:nvSpPr>
          <p:spPr bwMode="auto">
            <a:xfrm>
              <a:off x="1909" y="2719"/>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63" name="Rectangle 507"/>
            <p:cNvSpPr>
              <a:spLocks noChangeArrowheads="1"/>
            </p:cNvSpPr>
            <p:nvPr/>
          </p:nvSpPr>
          <p:spPr bwMode="auto">
            <a:xfrm>
              <a:off x="2369" y="2719"/>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64" name="Rectangle 508"/>
            <p:cNvSpPr>
              <a:spLocks noChangeArrowheads="1"/>
            </p:cNvSpPr>
            <p:nvPr/>
          </p:nvSpPr>
          <p:spPr bwMode="auto">
            <a:xfrm>
              <a:off x="2827" y="2719"/>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65" name="Rectangle 509"/>
            <p:cNvSpPr>
              <a:spLocks noChangeArrowheads="1"/>
            </p:cNvSpPr>
            <p:nvPr/>
          </p:nvSpPr>
          <p:spPr bwMode="auto">
            <a:xfrm>
              <a:off x="3286" y="2719"/>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66" name="Rectangle 510"/>
            <p:cNvSpPr>
              <a:spLocks noChangeArrowheads="1"/>
            </p:cNvSpPr>
            <p:nvPr/>
          </p:nvSpPr>
          <p:spPr bwMode="auto">
            <a:xfrm>
              <a:off x="3745" y="2719"/>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grpSp>
      <p:grpSp>
        <p:nvGrpSpPr>
          <p:cNvPr id="45567" name="Group 511"/>
          <p:cNvGrpSpPr>
            <a:grpSpLocks/>
          </p:cNvGrpSpPr>
          <p:nvPr/>
        </p:nvGrpSpPr>
        <p:grpSpPr bwMode="auto">
          <a:xfrm>
            <a:off x="6677025" y="4316413"/>
            <a:ext cx="1635125" cy="406400"/>
            <a:chOff x="4206" y="2719"/>
            <a:chExt cx="1030" cy="256"/>
          </a:xfrm>
        </p:grpSpPr>
        <p:sp>
          <p:nvSpPr>
            <p:cNvPr id="45568" name="Rectangle 512"/>
            <p:cNvSpPr>
              <a:spLocks noChangeArrowheads="1"/>
            </p:cNvSpPr>
            <p:nvPr/>
          </p:nvSpPr>
          <p:spPr bwMode="auto">
            <a:xfrm>
              <a:off x="4206" y="2719"/>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69" name="Rectangle 513"/>
            <p:cNvSpPr>
              <a:spLocks noChangeArrowheads="1"/>
            </p:cNvSpPr>
            <p:nvPr/>
          </p:nvSpPr>
          <p:spPr bwMode="auto">
            <a:xfrm>
              <a:off x="4663" y="2719"/>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sp>
          <p:nvSpPr>
            <p:cNvPr id="45570" name="Rectangle 514"/>
            <p:cNvSpPr>
              <a:spLocks noChangeArrowheads="1"/>
            </p:cNvSpPr>
            <p:nvPr/>
          </p:nvSpPr>
          <p:spPr bwMode="auto">
            <a:xfrm>
              <a:off x="5124" y="2719"/>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3</a:t>
              </a:r>
              <a:endParaRPr lang="en-US" sz="2400">
                <a:solidFill>
                  <a:schemeClr val="tx2"/>
                </a:solidFill>
                <a:latin typeface="Times New Roman" pitchFamily="18" charset="0"/>
              </a:endParaRPr>
            </a:p>
          </p:txBody>
        </p:sp>
      </p:grpSp>
      <p:grpSp>
        <p:nvGrpSpPr>
          <p:cNvPr id="45571" name="Group 515"/>
          <p:cNvGrpSpPr>
            <a:grpSpLocks/>
          </p:cNvGrpSpPr>
          <p:nvPr/>
        </p:nvGrpSpPr>
        <p:grpSpPr bwMode="auto">
          <a:xfrm>
            <a:off x="1573213" y="4705350"/>
            <a:ext cx="2365375" cy="406400"/>
            <a:chOff x="991" y="2964"/>
            <a:chExt cx="1490" cy="256"/>
          </a:xfrm>
        </p:grpSpPr>
        <p:sp>
          <p:nvSpPr>
            <p:cNvPr id="45572" name="Rectangle 516"/>
            <p:cNvSpPr>
              <a:spLocks noChangeArrowheads="1"/>
            </p:cNvSpPr>
            <p:nvPr/>
          </p:nvSpPr>
          <p:spPr bwMode="auto">
            <a:xfrm>
              <a:off x="991" y="2964"/>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573" name="Rectangle 517"/>
            <p:cNvSpPr>
              <a:spLocks noChangeArrowheads="1"/>
            </p:cNvSpPr>
            <p:nvPr/>
          </p:nvSpPr>
          <p:spPr bwMode="auto">
            <a:xfrm>
              <a:off x="1451" y="2964"/>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574" name="Rectangle 518"/>
            <p:cNvSpPr>
              <a:spLocks noChangeArrowheads="1"/>
            </p:cNvSpPr>
            <p:nvPr/>
          </p:nvSpPr>
          <p:spPr bwMode="auto">
            <a:xfrm>
              <a:off x="1909" y="2964"/>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575" name="Rectangle 519"/>
            <p:cNvSpPr>
              <a:spLocks noChangeArrowheads="1"/>
            </p:cNvSpPr>
            <p:nvPr/>
          </p:nvSpPr>
          <p:spPr bwMode="auto">
            <a:xfrm>
              <a:off x="2369" y="2964"/>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grpSp>
      <p:grpSp>
        <p:nvGrpSpPr>
          <p:cNvPr id="45576" name="Group 520"/>
          <p:cNvGrpSpPr>
            <a:grpSpLocks/>
          </p:cNvGrpSpPr>
          <p:nvPr/>
        </p:nvGrpSpPr>
        <p:grpSpPr bwMode="auto">
          <a:xfrm>
            <a:off x="4487863" y="4705350"/>
            <a:ext cx="3824287" cy="406400"/>
            <a:chOff x="2827" y="2964"/>
            <a:chExt cx="2409" cy="256"/>
          </a:xfrm>
        </p:grpSpPr>
        <p:sp>
          <p:nvSpPr>
            <p:cNvPr id="45577" name="Rectangle 521"/>
            <p:cNvSpPr>
              <a:spLocks noChangeArrowheads="1"/>
            </p:cNvSpPr>
            <p:nvPr/>
          </p:nvSpPr>
          <p:spPr bwMode="auto">
            <a:xfrm>
              <a:off x="2827" y="2964"/>
              <a:ext cx="113"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78" name="Rectangle 522"/>
            <p:cNvSpPr>
              <a:spLocks noChangeArrowheads="1"/>
            </p:cNvSpPr>
            <p:nvPr/>
          </p:nvSpPr>
          <p:spPr bwMode="auto">
            <a:xfrm>
              <a:off x="3287" y="2964"/>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79" name="Rectangle 523"/>
            <p:cNvSpPr>
              <a:spLocks noChangeArrowheads="1"/>
            </p:cNvSpPr>
            <p:nvPr/>
          </p:nvSpPr>
          <p:spPr bwMode="auto">
            <a:xfrm>
              <a:off x="3745" y="2964"/>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80" name="Rectangle 524"/>
            <p:cNvSpPr>
              <a:spLocks noChangeArrowheads="1"/>
            </p:cNvSpPr>
            <p:nvPr/>
          </p:nvSpPr>
          <p:spPr bwMode="auto">
            <a:xfrm>
              <a:off x="4206" y="2964"/>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81" name="Rectangle 525"/>
            <p:cNvSpPr>
              <a:spLocks noChangeArrowheads="1"/>
            </p:cNvSpPr>
            <p:nvPr/>
          </p:nvSpPr>
          <p:spPr bwMode="auto">
            <a:xfrm>
              <a:off x="4663" y="2964"/>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sp>
          <p:nvSpPr>
            <p:cNvPr id="45582" name="Rectangle 526"/>
            <p:cNvSpPr>
              <a:spLocks noChangeArrowheads="1"/>
            </p:cNvSpPr>
            <p:nvPr/>
          </p:nvSpPr>
          <p:spPr bwMode="auto">
            <a:xfrm>
              <a:off x="5124" y="2964"/>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2</a:t>
              </a:r>
              <a:endParaRPr lang="en-US" sz="2400">
                <a:solidFill>
                  <a:schemeClr val="tx2"/>
                </a:solidFill>
                <a:latin typeface="Times New Roman" pitchFamily="18" charset="0"/>
              </a:endParaRPr>
            </a:p>
          </p:txBody>
        </p:sp>
      </p:grpSp>
      <p:sp>
        <p:nvSpPr>
          <p:cNvPr id="45583" name="Rectangle 527"/>
          <p:cNvSpPr>
            <a:spLocks noChangeArrowheads="1"/>
          </p:cNvSpPr>
          <p:nvPr/>
        </p:nvSpPr>
        <p:spPr bwMode="auto">
          <a:xfrm>
            <a:off x="1573213" y="5089525"/>
            <a:ext cx="177800" cy="406400"/>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584" name="Rectangle 528"/>
          <p:cNvSpPr>
            <a:spLocks noChangeArrowheads="1"/>
          </p:cNvSpPr>
          <p:nvPr/>
        </p:nvSpPr>
        <p:spPr bwMode="auto">
          <a:xfrm>
            <a:off x="2303463" y="5089525"/>
            <a:ext cx="177800" cy="406400"/>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grpSp>
        <p:nvGrpSpPr>
          <p:cNvPr id="45585" name="Group 529"/>
          <p:cNvGrpSpPr>
            <a:grpSpLocks/>
          </p:cNvGrpSpPr>
          <p:nvPr/>
        </p:nvGrpSpPr>
        <p:grpSpPr bwMode="auto">
          <a:xfrm>
            <a:off x="2924175" y="5081588"/>
            <a:ext cx="5489575" cy="414337"/>
            <a:chOff x="1995" y="3201"/>
            <a:chExt cx="3745" cy="261"/>
          </a:xfrm>
        </p:grpSpPr>
        <p:sp>
          <p:nvSpPr>
            <p:cNvPr id="45586" name="Rectangle 530"/>
            <p:cNvSpPr>
              <a:spLocks noChangeArrowheads="1"/>
            </p:cNvSpPr>
            <p:nvPr/>
          </p:nvSpPr>
          <p:spPr bwMode="auto">
            <a:xfrm>
              <a:off x="1995" y="3201"/>
              <a:ext cx="493" cy="5"/>
            </a:xfrm>
            <a:prstGeom prst="rect">
              <a:avLst/>
            </a:prstGeom>
            <a:solidFill>
              <a:srgbClr val="000000"/>
            </a:solidFill>
            <a:ln w="9525">
              <a:solidFill>
                <a:schemeClr val="bg1"/>
              </a:solidFill>
              <a:miter lim="800000"/>
              <a:headEnd/>
              <a:tailEnd/>
            </a:ln>
          </p:spPr>
          <p:txBody>
            <a:bodyPr/>
            <a:lstStyle/>
            <a:p>
              <a:endParaRPr lang="en-US"/>
            </a:p>
          </p:txBody>
        </p:sp>
        <p:sp>
          <p:nvSpPr>
            <p:cNvPr id="45587" name="Rectangle 531"/>
            <p:cNvSpPr>
              <a:spLocks noChangeArrowheads="1"/>
            </p:cNvSpPr>
            <p:nvPr/>
          </p:nvSpPr>
          <p:spPr bwMode="auto">
            <a:xfrm>
              <a:off x="2488" y="3201"/>
              <a:ext cx="5" cy="8"/>
            </a:xfrm>
            <a:prstGeom prst="rect">
              <a:avLst/>
            </a:prstGeom>
            <a:solidFill>
              <a:srgbClr val="000000"/>
            </a:solidFill>
            <a:ln w="9525">
              <a:solidFill>
                <a:schemeClr val="bg1"/>
              </a:solidFill>
              <a:miter lim="800000"/>
              <a:headEnd/>
              <a:tailEnd/>
            </a:ln>
          </p:spPr>
          <p:txBody>
            <a:bodyPr/>
            <a:lstStyle/>
            <a:p>
              <a:endParaRPr lang="en-US"/>
            </a:p>
          </p:txBody>
        </p:sp>
        <p:sp>
          <p:nvSpPr>
            <p:cNvPr id="45588" name="Rectangle 532"/>
            <p:cNvSpPr>
              <a:spLocks noChangeArrowheads="1"/>
            </p:cNvSpPr>
            <p:nvPr/>
          </p:nvSpPr>
          <p:spPr bwMode="auto">
            <a:xfrm>
              <a:off x="2493" y="3201"/>
              <a:ext cx="491" cy="5"/>
            </a:xfrm>
            <a:prstGeom prst="rect">
              <a:avLst/>
            </a:prstGeom>
            <a:solidFill>
              <a:srgbClr val="000000"/>
            </a:solidFill>
            <a:ln w="9525">
              <a:solidFill>
                <a:schemeClr val="bg1"/>
              </a:solidFill>
              <a:miter lim="800000"/>
              <a:headEnd/>
              <a:tailEnd/>
            </a:ln>
          </p:spPr>
          <p:txBody>
            <a:bodyPr/>
            <a:lstStyle/>
            <a:p>
              <a:endParaRPr lang="en-US"/>
            </a:p>
          </p:txBody>
        </p:sp>
        <p:sp>
          <p:nvSpPr>
            <p:cNvPr id="45589" name="Rectangle 533"/>
            <p:cNvSpPr>
              <a:spLocks noChangeArrowheads="1"/>
            </p:cNvSpPr>
            <p:nvPr/>
          </p:nvSpPr>
          <p:spPr bwMode="auto">
            <a:xfrm>
              <a:off x="2984" y="3201"/>
              <a:ext cx="5" cy="8"/>
            </a:xfrm>
            <a:prstGeom prst="rect">
              <a:avLst/>
            </a:prstGeom>
            <a:solidFill>
              <a:srgbClr val="000000"/>
            </a:solidFill>
            <a:ln w="9525">
              <a:solidFill>
                <a:schemeClr val="bg1"/>
              </a:solidFill>
              <a:miter lim="800000"/>
              <a:headEnd/>
              <a:tailEnd/>
            </a:ln>
          </p:spPr>
          <p:txBody>
            <a:bodyPr/>
            <a:lstStyle/>
            <a:p>
              <a:endParaRPr lang="en-US"/>
            </a:p>
          </p:txBody>
        </p:sp>
        <p:sp>
          <p:nvSpPr>
            <p:cNvPr id="45590" name="Rectangle 534"/>
            <p:cNvSpPr>
              <a:spLocks noChangeArrowheads="1"/>
            </p:cNvSpPr>
            <p:nvPr/>
          </p:nvSpPr>
          <p:spPr bwMode="auto">
            <a:xfrm>
              <a:off x="2989" y="3201"/>
              <a:ext cx="493" cy="5"/>
            </a:xfrm>
            <a:prstGeom prst="rect">
              <a:avLst/>
            </a:prstGeom>
            <a:solidFill>
              <a:srgbClr val="000000"/>
            </a:solidFill>
            <a:ln w="9525">
              <a:solidFill>
                <a:schemeClr val="bg1"/>
              </a:solidFill>
              <a:miter lim="800000"/>
              <a:headEnd/>
              <a:tailEnd/>
            </a:ln>
          </p:spPr>
          <p:txBody>
            <a:bodyPr/>
            <a:lstStyle/>
            <a:p>
              <a:endParaRPr lang="en-US"/>
            </a:p>
          </p:txBody>
        </p:sp>
        <p:sp>
          <p:nvSpPr>
            <p:cNvPr id="45591" name="Rectangle 535"/>
            <p:cNvSpPr>
              <a:spLocks noChangeArrowheads="1"/>
            </p:cNvSpPr>
            <p:nvPr/>
          </p:nvSpPr>
          <p:spPr bwMode="auto">
            <a:xfrm>
              <a:off x="3482" y="3201"/>
              <a:ext cx="5" cy="8"/>
            </a:xfrm>
            <a:prstGeom prst="rect">
              <a:avLst/>
            </a:prstGeom>
            <a:solidFill>
              <a:srgbClr val="000000"/>
            </a:solidFill>
            <a:ln w="9525">
              <a:solidFill>
                <a:schemeClr val="bg1"/>
              </a:solidFill>
              <a:miter lim="800000"/>
              <a:headEnd/>
              <a:tailEnd/>
            </a:ln>
          </p:spPr>
          <p:txBody>
            <a:bodyPr/>
            <a:lstStyle/>
            <a:p>
              <a:endParaRPr lang="en-US"/>
            </a:p>
          </p:txBody>
        </p:sp>
        <p:sp>
          <p:nvSpPr>
            <p:cNvPr id="45592" name="Rectangle 536"/>
            <p:cNvSpPr>
              <a:spLocks noChangeArrowheads="1"/>
            </p:cNvSpPr>
            <p:nvPr/>
          </p:nvSpPr>
          <p:spPr bwMode="auto">
            <a:xfrm>
              <a:off x="3487" y="3201"/>
              <a:ext cx="491" cy="5"/>
            </a:xfrm>
            <a:prstGeom prst="rect">
              <a:avLst/>
            </a:prstGeom>
            <a:solidFill>
              <a:srgbClr val="000000"/>
            </a:solidFill>
            <a:ln w="9525">
              <a:solidFill>
                <a:schemeClr val="bg1"/>
              </a:solidFill>
              <a:miter lim="800000"/>
              <a:headEnd/>
              <a:tailEnd/>
            </a:ln>
          </p:spPr>
          <p:txBody>
            <a:bodyPr/>
            <a:lstStyle/>
            <a:p>
              <a:endParaRPr lang="en-US"/>
            </a:p>
          </p:txBody>
        </p:sp>
        <p:sp>
          <p:nvSpPr>
            <p:cNvPr id="45593" name="Rectangle 537"/>
            <p:cNvSpPr>
              <a:spLocks noChangeArrowheads="1"/>
            </p:cNvSpPr>
            <p:nvPr/>
          </p:nvSpPr>
          <p:spPr bwMode="auto">
            <a:xfrm>
              <a:off x="3978" y="3201"/>
              <a:ext cx="5" cy="8"/>
            </a:xfrm>
            <a:prstGeom prst="rect">
              <a:avLst/>
            </a:prstGeom>
            <a:solidFill>
              <a:srgbClr val="000000"/>
            </a:solidFill>
            <a:ln w="9525">
              <a:solidFill>
                <a:schemeClr val="bg1"/>
              </a:solidFill>
              <a:miter lim="800000"/>
              <a:headEnd/>
              <a:tailEnd/>
            </a:ln>
          </p:spPr>
          <p:txBody>
            <a:bodyPr/>
            <a:lstStyle/>
            <a:p>
              <a:endParaRPr lang="en-US"/>
            </a:p>
          </p:txBody>
        </p:sp>
        <p:sp>
          <p:nvSpPr>
            <p:cNvPr id="45594" name="Rectangle 538"/>
            <p:cNvSpPr>
              <a:spLocks noChangeArrowheads="1"/>
            </p:cNvSpPr>
            <p:nvPr/>
          </p:nvSpPr>
          <p:spPr bwMode="auto">
            <a:xfrm>
              <a:off x="3983" y="3201"/>
              <a:ext cx="493" cy="5"/>
            </a:xfrm>
            <a:prstGeom prst="rect">
              <a:avLst/>
            </a:prstGeom>
            <a:solidFill>
              <a:srgbClr val="000000"/>
            </a:solidFill>
            <a:ln w="9525">
              <a:solidFill>
                <a:schemeClr val="bg1"/>
              </a:solidFill>
              <a:miter lim="800000"/>
              <a:headEnd/>
              <a:tailEnd/>
            </a:ln>
          </p:spPr>
          <p:txBody>
            <a:bodyPr/>
            <a:lstStyle/>
            <a:p>
              <a:endParaRPr lang="en-US"/>
            </a:p>
          </p:txBody>
        </p:sp>
        <p:sp>
          <p:nvSpPr>
            <p:cNvPr id="45595" name="Rectangle 539"/>
            <p:cNvSpPr>
              <a:spLocks noChangeArrowheads="1"/>
            </p:cNvSpPr>
            <p:nvPr/>
          </p:nvSpPr>
          <p:spPr bwMode="auto">
            <a:xfrm>
              <a:off x="4481" y="3201"/>
              <a:ext cx="491" cy="5"/>
            </a:xfrm>
            <a:prstGeom prst="rect">
              <a:avLst/>
            </a:prstGeom>
            <a:solidFill>
              <a:srgbClr val="000000"/>
            </a:solidFill>
            <a:ln w="9525">
              <a:solidFill>
                <a:schemeClr val="bg1"/>
              </a:solidFill>
              <a:miter lim="800000"/>
              <a:headEnd/>
              <a:tailEnd/>
            </a:ln>
          </p:spPr>
          <p:txBody>
            <a:bodyPr/>
            <a:lstStyle/>
            <a:p>
              <a:endParaRPr lang="en-US"/>
            </a:p>
          </p:txBody>
        </p:sp>
        <p:sp>
          <p:nvSpPr>
            <p:cNvPr id="45596" name="Rectangle 540"/>
            <p:cNvSpPr>
              <a:spLocks noChangeArrowheads="1"/>
            </p:cNvSpPr>
            <p:nvPr/>
          </p:nvSpPr>
          <p:spPr bwMode="auto">
            <a:xfrm>
              <a:off x="4977" y="3201"/>
              <a:ext cx="493" cy="5"/>
            </a:xfrm>
            <a:prstGeom prst="rect">
              <a:avLst/>
            </a:prstGeom>
            <a:solidFill>
              <a:srgbClr val="000000"/>
            </a:solidFill>
            <a:ln w="9525">
              <a:solidFill>
                <a:schemeClr val="bg1"/>
              </a:solidFill>
              <a:miter lim="800000"/>
              <a:headEnd/>
              <a:tailEnd/>
            </a:ln>
          </p:spPr>
          <p:txBody>
            <a:bodyPr/>
            <a:lstStyle/>
            <a:p>
              <a:endParaRPr lang="en-US"/>
            </a:p>
          </p:txBody>
        </p:sp>
        <p:sp>
          <p:nvSpPr>
            <p:cNvPr id="45597" name="Rectangle 541"/>
            <p:cNvSpPr>
              <a:spLocks noChangeArrowheads="1"/>
            </p:cNvSpPr>
            <p:nvPr/>
          </p:nvSpPr>
          <p:spPr bwMode="auto">
            <a:xfrm>
              <a:off x="5470" y="3201"/>
              <a:ext cx="6" cy="8"/>
            </a:xfrm>
            <a:prstGeom prst="rect">
              <a:avLst/>
            </a:prstGeom>
            <a:solidFill>
              <a:srgbClr val="000000"/>
            </a:solidFill>
            <a:ln w="9525">
              <a:solidFill>
                <a:schemeClr val="bg1"/>
              </a:solidFill>
              <a:miter lim="800000"/>
              <a:headEnd/>
              <a:tailEnd/>
            </a:ln>
          </p:spPr>
          <p:txBody>
            <a:bodyPr/>
            <a:lstStyle/>
            <a:p>
              <a:endParaRPr lang="en-US"/>
            </a:p>
          </p:txBody>
        </p:sp>
        <p:sp>
          <p:nvSpPr>
            <p:cNvPr id="45598" name="Rectangle 542"/>
            <p:cNvSpPr>
              <a:spLocks noChangeArrowheads="1"/>
            </p:cNvSpPr>
            <p:nvPr/>
          </p:nvSpPr>
          <p:spPr bwMode="auto">
            <a:xfrm>
              <a:off x="2488" y="3209"/>
              <a:ext cx="5" cy="235"/>
            </a:xfrm>
            <a:prstGeom prst="rect">
              <a:avLst/>
            </a:prstGeom>
            <a:solidFill>
              <a:srgbClr val="000000"/>
            </a:solidFill>
            <a:ln w="9525">
              <a:solidFill>
                <a:schemeClr val="bg1"/>
              </a:solidFill>
              <a:miter lim="800000"/>
              <a:headEnd/>
              <a:tailEnd/>
            </a:ln>
          </p:spPr>
          <p:txBody>
            <a:bodyPr/>
            <a:lstStyle/>
            <a:p>
              <a:endParaRPr lang="en-US"/>
            </a:p>
          </p:txBody>
        </p:sp>
        <p:sp>
          <p:nvSpPr>
            <p:cNvPr id="45599" name="Rectangle 543"/>
            <p:cNvSpPr>
              <a:spLocks noChangeArrowheads="1"/>
            </p:cNvSpPr>
            <p:nvPr/>
          </p:nvSpPr>
          <p:spPr bwMode="auto">
            <a:xfrm>
              <a:off x="2984" y="3209"/>
              <a:ext cx="5" cy="235"/>
            </a:xfrm>
            <a:prstGeom prst="rect">
              <a:avLst/>
            </a:prstGeom>
            <a:solidFill>
              <a:srgbClr val="000000"/>
            </a:solidFill>
            <a:ln w="9525">
              <a:solidFill>
                <a:schemeClr val="bg1"/>
              </a:solidFill>
              <a:miter lim="800000"/>
              <a:headEnd/>
              <a:tailEnd/>
            </a:ln>
          </p:spPr>
          <p:txBody>
            <a:bodyPr/>
            <a:lstStyle/>
            <a:p>
              <a:endParaRPr lang="en-US"/>
            </a:p>
          </p:txBody>
        </p:sp>
        <p:sp>
          <p:nvSpPr>
            <p:cNvPr id="45600" name="Rectangle 544"/>
            <p:cNvSpPr>
              <a:spLocks noChangeArrowheads="1"/>
            </p:cNvSpPr>
            <p:nvPr/>
          </p:nvSpPr>
          <p:spPr bwMode="auto">
            <a:xfrm>
              <a:off x="3482" y="3209"/>
              <a:ext cx="5" cy="235"/>
            </a:xfrm>
            <a:prstGeom prst="rect">
              <a:avLst/>
            </a:prstGeom>
            <a:solidFill>
              <a:srgbClr val="000000"/>
            </a:solidFill>
            <a:ln w="9525">
              <a:solidFill>
                <a:schemeClr val="bg1"/>
              </a:solidFill>
              <a:miter lim="800000"/>
              <a:headEnd/>
              <a:tailEnd/>
            </a:ln>
          </p:spPr>
          <p:txBody>
            <a:bodyPr/>
            <a:lstStyle/>
            <a:p>
              <a:endParaRPr lang="en-US"/>
            </a:p>
          </p:txBody>
        </p:sp>
        <p:sp>
          <p:nvSpPr>
            <p:cNvPr id="45601" name="Rectangle 545"/>
            <p:cNvSpPr>
              <a:spLocks noChangeArrowheads="1"/>
            </p:cNvSpPr>
            <p:nvPr/>
          </p:nvSpPr>
          <p:spPr bwMode="auto">
            <a:xfrm>
              <a:off x="3978" y="3209"/>
              <a:ext cx="5" cy="235"/>
            </a:xfrm>
            <a:prstGeom prst="rect">
              <a:avLst/>
            </a:prstGeom>
            <a:solidFill>
              <a:srgbClr val="000000"/>
            </a:solidFill>
            <a:ln w="9525">
              <a:solidFill>
                <a:schemeClr val="bg1"/>
              </a:solidFill>
              <a:miter lim="800000"/>
              <a:headEnd/>
              <a:tailEnd/>
            </a:ln>
          </p:spPr>
          <p:txBody>
            <a:bodyPr/>
            <a:lstStyle/>
            <a:p>
              <a:endParaRPr lang="en-US"/>
            </a:p>
          </p:txBody>
        </p:sp>
        <p:sp>
          <p:nvSpPr>
            <p:cNvPr id="45602" name="Rectangle 546"/>
            <p:cNvSpPr>
              <a:spLocks noChangeArrowheads="1"/>
            </p:cNvSpPr>
            <p:nvPr/>
          </p:nvSpPr>
          <p:spPr bwMode="auto">
            <a:xfrm>
              <a:off x="5470" y="3209"/>
              <a:ext cx="6" cy="235"/>
            </a:xfrm>
            <a:prstGeom prst="rect">
              <a:avLst/>
            </a:prstGeom>
            <a:solidFill>
              <a:srgbClr val="000000"/>
            </a:solidFill>
            <a:ln w="9525">
              <a:solidFill>
                <a:schemeClr val="bg1"/>
              </a:solidFill>
              <a:miter lim="800000"/>
              <a:headEnd/>
              <a:tailEnd/>
            </a:ln>
          </p:spPr>
          <p:txBody>
            <a:bodyPr/>
            <a:lstStyle/>
            <a:p>
              <a:endParaRPr lang="en-US"/>
            </a:p>
          </p:txBody>
        </p:sp>
        <p:sp>
          <p:nvSpPr>
            <p:cNvPr id="45603" name="Rectangle 547"/>
            <p:cNvSpPr>
              <a:spLocks noChangeArrowheads="1"/>
            </p:cNvSpPr>
            <p:nvPr/>
          </p:nvSpPr>
          <p:spPr bwMode="auto">
            <a:xfrm>
              <a:off x="2488" y="3446"/>
              <a:ext cx="5" cy="8"/>
            </a:xfrm>
            <a:prstGeom prst="rect">
              <a:avLst/>
            </a:prstGeom>
            <a:solidFill>
              <a:srgbClr val="000000"/>
            </a:solidFill>
            <a:ln w="9525">
              <a:solidFill>
                <a:schemeClr val="bg1"/>
              </a:solidFill>
              <a:miter lim="800000"/>
              <a:headEnd/>
              <a:tailEnd/>
            </a:ln>
          </p:spPr>
          <p:txBody>
            <a:bodyPr/>
            <a:lstStyle/>
            <a:p>
              <a:endParaRPr lang="en-US"/>
            </a:p>
          </p:txBody>
        </p:sp>
        <p:sp>
          <p:nvSpPr>
            <p:cNvPr id="45604" name="Rectangle 548"/>
            <p:cNvSpPr>
              <a:spLocks noChangeArrowheads="1"/>
            </p:cNvSpPr>
            <p:nvPr/>
          </p:nvSpPr>
          <p:spPr bwMode="auto">
            <a:xfrm>
              <a:off x="2984" y="3446"/>
              <a:ext cx="5" cy="8"/>
            </a:xfrm>
            <a:prstGeom prst="rect">
              <a:avLst/>
            </a:prstGeom>
            <a:solidFill>
              <a:srgbClr val="000000"/>
            </a:solidFill>
            <a:ln w="9525">
              <a:solidFill>
                <a:schemeClr val="bg1"/>
              </a:solidFill>
              <a:miter lim="800000"/>
              <a:headEnd/>
              <a:tailEnd/>
            </a:ln>
          </p:spPr>
          <p:txBody>
            <a:bodyPr/>
            <a:lstStyle/>
            <a:p>
              <a:endParaRPr lang="en-US"/>
            </a:p>
          </p:txBody>
        </p:sp>
        <p:sp>
          <p:nvSpPr>
            <p:cNvPr id="45605" name="Rectangle 549"/>
            <p:cNvSpPr>
              <a:spLocks noChangeArrowheads="1"/>
            </p:cNvSpPr>
            <p:nvPr/>
          </p:nvSpPr>
          <p:spPr bwMode="auto">
            <a:xfrm>
              <a:off x="3482" y="3446"/>
              <a:ext cx="5" cy="8"/>
            </a:xfrm>
            <a:prstGeom prst="rect">
              <a:avLst/>
            </a:prstGeom>
            <a:solidFill>
              <a:srgbClr val="000000"/>
            </a:solidFill>
            <a:ln w="9525">
              <a:solidFill>
                <a:schemeClr val="bg1"/>
              </a:solidFill>
              <a:miter lim="800000"/>
              <a:headEnd/>
              <a:tailEnd/>
            </a:ln>
          </p:spPr>
          <p:txBody>
            <a:bodyPr/>
            <a:lstStyle/>
            <a:p>
              <a:endParaRPr lang="en-US"/>
            </a:p>
          </p:txBody>
        </p:sp>
        <p:sp>
          <p:nvSpPr>
            <p:cNvPr id="45606" name="Rectangle 550"/>
            <p:cNvSpPr>
              <a:spLocks noChangeArrowheads="1"/>
            </p:cNvSpPr>
            <p:nvPr/>
          </p:nvSpPr>
          <p:spPr bwMode="auto">
            <a:xfrm>
              <a:off x="3978" y="3446"/>
              <a:ext cx="5" cy="8"/>
            </a:xfrm>
            <a:prstGeom prst="rect">
              <a:avLst/>
            </a:prstGeom>
            <a:solidFill>
              <a:srgbClr val="000000"/>
            </a:solidFill>
            <a:ln w="9525">
              <a:solidFill>
                <a:schemeClr val="bg1"/>
              </a:solidFill>
              <a:miter lim="800000"/>
              <a:headEnd/>
              <a:tailEnd/>
            </a:ln>
          </p:spPr>
          <p:txBody>
            <a:bodyPr/>
            <a:lstStyle/>
            <a:p>
              <a:endParaRPr lang="en-US"/>
            </a:p>
          </p:txBody>
        </p:sp>
        <p:sp>
          <p:nvSpPr>
            <p:cNvPr id="45607" name="Rectangle 551"/>
            <p:cNvSpPr>
              <a:spLocks noChangeArrowheads="1"/>
            </p:cNvSpPr>
            <p:nvPr/>
          </p:nvSpPr>
          <p:spPr bwMode="auto">
            <a:xfrm>
              <a:off x="5470" y="3446"/>
              <a:ext cx="6" cy="8"/>
            </a:xfrm>
            <a:prstGeom prst="rect">
              <a:avLst/>
            </a:prstGeom>
            <a:solidFill>
              <a:srgbClr val="000000"/>
            </a:solidFill>
            <a:ln w="9525">
              <a:solidFill>
                <a:schemeClr val="bg1"/>
              </a:solidFill>
              <a:miter lim="800000"/>
              <a:headEnd/>
              <a:tailEnd/>
            </a:ln>
          </p:spPr>
          <p:txBody>
            <a:bodyPr/>
            <a:lstStyle/>
            <a:p>
              <a:endParaRPr lang="en-US"/>
            </a:p>
          </p:txBody>
        </p:sp>
        <p:sp>
          <p:nvSpPr>
            <p:cNvPr id="45608" name="Rectangle 552"/>
            <p:cNvSpPr>
              <a:spLocks noChangeArrowheads="1"/>
            </p:cNvSpPr>
            <p:nvPr/>
          </p:nvSpPr>
          <p:spPr bwMode="auto">
            <a:xfrm>
              <a:off x="2067" y="3206"/>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609" name="Rectangle 553"/>
            <p:cNvSpPr>
              <a:spLocks noChangeArrowheads="1"/>
            </p:cNvSpPr>
            <p:nvPr/>
          </p:nvSpPr>
          <p:spPr bwMode="auto">
            <a:xfrm>
              <a:off x="2566" y="3206"/>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610" name="Rectangle 554"/>
            <p:cNvSpPr>
              <a:spLocks noChangeArrowheads="1"/>
            </p:cNvSpPr>
            <p:nvPr/>
          </p:nvSpPr>
          <p:spPr bwMode="auto">
            <a:xfrm>
              <a:off x="3062" y="3206"/>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611" name="Rectangle 555"/>
            <p:cNvSpPr>
              <a:spLocks noChangeArrowheads="1"/>
            </p:cNvSpPr>
            <p:nvPr/>
          </p:nvSpPr>
          <p:spPr bwMode="auto">
            <a:xfrm>
              <a:off x="3560" y="3206"/>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612" name="Rectangle 556"/>
            <p:cNvSpPr>
              <a:spLocks noChangeArrowheads="1"/>
            </p:cNvSpPr>
            <p:nvPr/>
          </p:nvSpPr>
          <p:spPr bwMode="auto">
            <a:xfrm>
              <a:off x="4056" y="3206"/>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613" name="Rectangle 557"/>
            <p:cNvSpPr>
              <a:spLocks noChangeArrowheads="1"/>
            </p:cNvSpPr>
            <p:nvPr/>
          </p:nvSpPr>
          <p:spPr bwMode="auto">
            <a:xfrm>
              <a:off x="4555" y="3206"/>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614" name="Rectangle 558"/>
            <p:cNvSpPr>
              <a:spLocks noChangeArrowheads="1"/>
            </p:cNvSpPr>
            <p:nvPr/>
          </p:nvSpPr>
          <p:spPr bwMode="auto">
            <a:xfrm>
              <a:off x="5050" y="3206"/>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sp>
          <p:nvSpPr>
            <p:cNvPr id="45615" name="Rectangle 559"/>
            <p:cNvSpPr>
              <a:spLocks noChangeArrowheads="1"/>
            </p:cNvSpPr>
            <p:nvPr/>
          </p:nvSpPr>
          <p:spPr bwMode="auto">
            <a:xfrm>
              <a:off x="5549" y="3206"/>
              <a:ext cx="191"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1`</a:t>
              </a:r>
              <a:endParaRPr lang="en-US" sz="2400">
                <a:solidFill>
                  <a:schemeClr val="tx2"/>
                </a:solidFill>
                <a:latin typeface="Times New Roman" pitchFamily="18" charset="0"/>
              </a:endParaRPr>
            </a:p>
          </p:txBody>
        </p:sp>
      </p:grpSp>
      <p:grpSp>
        <p:nvGrpSpPr>
          <p:cNvPr id="45616" name="Group 560"/>
          <p:cNvGrpSpPr>
            <a:grpSpLocks/>
          </p:cNvGrpSpPr>
          <p:nvPr/>
        </p:nvGrpSpPr>
        <p:grpSpPr bwMode="auto">
          <a:xfrm>
            <a:off x="730250" y="1611313"/>
            <a:ext cx="293688" cy="3884612"/>
            <a:chOff x="460" y="1015"/>
            <a:chExt cx="185" cy="2447"/>
          </a:xfrm>
        </p:grpSpPr>
        <p:sp>
          <p:nvSpPr>
            <p:cNvPr id="45617" name="Rectangle 561"/>
            <p:cNvSpPr>
              <a:spLocks noChangeArrowheads="1"/>
            </p:cNvSpPr>
            <p:nvPr/>
          </p:nvSpPr>
          <p:spPr bwMode="auto">
            <a:xfrm>
              <a:off x="533" y="101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18" name="Rectangle 562"/>
            <p:cNvSpPr>
              <a:spLocks noChangeArrowheads="1"/>
            </p:cNvSpPr>
            <p:nvPr/>
          </p:nvSpPr>
          <p:spPr bwMode="auto">
            <a:xfrm>
              <a:off x="460" y="1015"/>
              <a:ext cx="6" cy="3"/>
            </a:xfrm>
            <a:prstGeom prst="rect">
              <a:avLst/>
            </a:prstGeom>
            <a:solidFill>
              <a:srgbClr val="000000"/>
            </a:solidFill>
            <a:ln w="9525">
              <a:solidFill>
                <a:schemeClr val="bg1"/>
              </a:solidFill>
              <a:miter lim="800000"/>
              <a:headEnd/>
              <a:tailEnd/>
            </a:ln>
          </p:spPr>
          <p:txBody>
            <a:bodyPr/>
            <a:lstStyle/>
            <a:p>
              <a:endParaRPr lang="en-US"/>
            </a:p>
          </p:txBody>
        </p:sp>
        <p:sp>
          <p:nvSpPr>
            <p:cNvPr id="45619" name="Rectangle 563"/>
            <p:cNvSpPr>
              <a:spLocks noChangeArrowheads="1"/>
            </p:cNvSpPr>
            <p:nvPr/>
          </p:nvSpPr>
          <p:spPr bwMode="auto">
            <a:xfrm>
              <a:off x="460" y="1018"/>
              <a:ext cx="6" cy="234"/>
            </a:xfrm>
            <a:prstGeom prst="rect">
              <a:avLst/>
            </a:prstGeom>
            <a:solidFill>
              <a:srgbClr val="000000"/>
            </a:solidFill>
            <a:ln w="9525">
              <a:solidFill>
                <a:schemeClr val="bg1"/>
              </a:solidFill>
              <a:miter lim="800000"/>
              <a:headEnd/>
              <a:tailEnd/>
            </a:ln>
          </p:spPr>
          <p:txBody>
            <a:bodyPr/>
            <a:lstStyle/>
            <a:p>
              <a:endParaRPr lang="en-US"/>
            </a:p>
          </p:txBody>
        </p:sp>
        <p:sp>
          <p:nvSpPr>
            <p:cNvPr id="45620" name="Rectangle 564"/>
            <p:cNvSpPr>
              <a:spLocks noChangeArrowheads="1"/>
            </p:cNvSpPr>
            <p:nvPr/>
          </p:nvSpPr>
          <p:spPr bwMode="auto">
            <a:xfrm>
              <a:off x="533" y="125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21" name="Rectangle 565"/>
            <p:cNvSpPr>
              <a:spLocks noChangeArrowheads="1"/>
            </p:cNvSpPr>
            <p:nvPr/>
          </p:nvSpPr>
          <p:spPr bwMode="auto">
            <a:xfrm>
              <a:off x="460" y="1252"/>
              <a:ext cx="6" cy="8"/>
            </a:xfrm>
            <a:prstGeom prst="rect">
              <a:avLst/>
            </a:prstGeom>
            <a:solidFill>
              <a:srgbClr val="000000"/>
            </a:solidFill>
            <a:ln w="9525">
              <a:solidFill>
                <a:schemeClr val="bg1"/>
              </a:solidFill>
              <a:miter lim="800000"/>
              <a:headEnd/>
              <a:tailEnd/>
            </a:ln>
          </p:spPr>
          <p:txBody>
            <a:bodyPr/>
            <a:lstStyle/>
            <a:p>
              <a:endParaRPr lang="en-US"/>
            </a:p>
          </p:txBody>
        </p:sp>
        <p:sp>
          <p:nvSpPr>
            <p:cNvPr id="45622" name="Rectangle 566"/>
            <p:cNvSpPr>
              <a:spLocks noChangeArrowheads="1"/>
            </p:cNvSpPr>
            <p:nvPr/>
          </p:nvSpPr>
          <p:spPr bwMode="auto">
            <a:xfrm>
              <a:off x="460" y="1260"/>
              <a:ext cx="6" cy="235"/>
            </a:xfrm>
            <a:prstGeom prst="rect">
              <a:avLst/>
            </a:prstGeom>
            <a:solidFill>
              <a:srgbClr val="000000"/>
            </a:solidFill>
            <a:ln w="9525">
              <a:solidFill>
                <a:schemeClr val="bg1"/>
              </a:solidFill>
              <a:miter lim="800000"/>
              <a:headEnd/>
              <a:tailEnd/>
            </a:ln>
          </p:spPr>
          <p:txBody>
            <a:bodyPr/>
            <a:lstStyle/>
            <a:p>
              <a:endParaRPr lang="en-US"/>
            </a:p>
          </p:txBody>
        </p:sp>
        <p:sp>
          <p:nvSpPr>
            <p:cNvPr id="45623" name="Rectangle 567"/>
            <p:cNvSpPr>
              <a:spLocks noChangeArrowheads="1"/>
            </p:cNvSpPr>
            <p:nvPr/>
          </p:nvSpPr>
          <p:spPr bwMode="auto">
            <a:xfrm>
              <a:off x="533" y="150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24" name="Rectangle 568"/>
            <p:cNvSpPr>
              <a:spLocks noChangeArrowheads="1"/>
            </p:cNvSpPr>
            <p:nvPr/>
          </p:nvSpPr>
          <p:spPr bwMode="auto">
            <a:xfrm>
              <a:off x="460" y="1497"/>
              <a:ext cx="6" cy="8"/>
            </a:xfrm>
            <a:prstGeom prst="rect">
              <a:avLst/>
            </a:prstGeom>
            <a:solidFill>
              <a:srgbClr val="000000"/>
            </a:solidFill>
            <a:ln w="9525">
              <a:solidFill>
                <a:schemeClr val="bg1"/>
              </a:solidFill>
              <a:miter lim="800000"/>
              <a:headEnd/>
              <a:tailEnd/>
            </a:ln>
          </p:spPr>
          <p:txBody>
            <a:bodyPr/>
            <a:lstStyle/>
            <a:p>
              <a:endParaRPr lang="en-US"/>
            </a:p>
          </p:txBody>
        </p:sp>
        <p:sp>
          <p:nvSpPr>
            <p:cNvPr id="45625" name="Rectangle 569"/>
            <p:cNvSpPr>
              <a:spLocks noChangeArrowheads="1"/>
            </p:cNvSpPr>
            <p:nvPr/>
          </p:nvSpPr>
          <p:spPr bwMode="auto">
            <a:xfrm>
              <a:off x="460" y="1505"/>
              <a:ext cx="6" cy="235"/>
            </a:xfrm>
            <a:prstGeom prst="rect">
              <a:avLst/>
            </a:prstGeom>
            <a:solidFill>
              <a:srgbClr val="000000"/>
            </a:solidFill>
            <a:ln w="9525">
              <a:solidFill>
                <a:schemeClr val="bg1"/>
              </a:solidFill>
              <a:miter lim="800000"/>
              <a:headEnd/>
              <a:tailEnd/>
            </a:ln>
          </p:spPr>
          <p:txBody>
            <a:bodyPr/>
            <a:lstStyle/>
            <a:p>
              <a:endParaRPr lang="en-US"/>
            </a:p>
          </p:txBody>
        </p:sp>
        <p:sp>
          <p:nvSpPr>
            <p:cNvPr id="45626" name="Rectangle 570"/>
            <p:cNvSpPr>
              <a:spLocks noChangeArrowheads="1"/>
            </p:cNvSpPr>
            <p:nvPr/>
          </p:nvSpPr>
          <p:spPr bwMode="auto">
            <a:xfrm>
              <a:off x="533" y="174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27" name="Rectangle 571"/>
            <p:cNvSpPr>
              <a:spLocks noChangeArrowheads="1"/>
            </p:cNvSpPr>
            <p:nvPr/>
          </p:nvSpPr>
          <p:spPr bwMode="auto">
            <a:xfrm>
              <a:off x="460" y="1740"/>
              <a:ext cx="6" cy="7"/>
            </a:xfrm>
            <a:prstGeom prst="rect">
              <a:avLst/>
            </a:prstGeom>
            <a:solidFill>
              <a:srgbClr val="000000"/>
            </a:solidFill>
            <a:ln w="9525">
              <a:solidFill>
                <a:schemeClr val="bg1"/>
              </a:solidFill>
              <a:miter lim="800000"/>
              <a:headEnd/>
              <a:tailEnd/>
            </a:ln>
          </p:spPr>
          <p:txBody>
            <a:bodyPr/>
            <a:lstStyle/>
            <a:p>
              <a:endParaRPr lang="en-US"/>
            </a:p>
          </p:txBody>
        </p:sp>
        <p:sp>
          <p:nvSpPr>
            <p:cNvPr id="45628" name="Rectangle 572"/>
            <p:cNvSpPr>
              <a:spLocks noChangeArrowheads="1"/>
            </p:cNvSpPr>
            <p:nvPr/>
          </p:nvSpPr>
          <p:spPr bwMode="auto">
            <a:xfrm>
              <a:off x="460" y="1747"/>
              <a:ext cx="6" cy="235"/>
            </a:xfrm>
            <a:prstGeom prst="rect">
              <a:avLst/>
            </a:prstGeom>
            <a:solidFill>
              <a:srgbClr val="000000"/>
            </a:solidFill>
            <a:ln w="9525">
              <a:solidFill>
                <a:schemeClr val="bg1"/>
              </a:solidFill>
              <a:miter lim="800000"/>
              <a:headEnd/>
              <a:tailEnd/>
            </a:ln>
          </p:spPr>
          <p:txBody>
            <a:bodyPr/>
            <a:lstStyle/>
            <a:p>
              <a:endParaRPr lang="en-US"/>
            </a:p>
          </p:txBody>
        </p:sp>
        <p:sp>
          <p:nvSpPr>
            <p:cNvPr id="45629" name="Rectangle 573"/>
            <p:cNvSpPr>
              <a:spLocks noChangeArrowheads="1"/>
            </p:cNvSpPr>
            <p:nvPr/>
          </p:nvSpPr>
          <p:spPr bwMode="auto">
            <a:xfrm>
              <a:off x="533" y="1990"/>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30" name="Rectangle 574"/>
            <p:cNvSpPr>
              <a:spLocks noChangeArrowheads="1"/>
            </p:cNvSpPr>
            <p:nvPr/>
          </p:nvSpPr>
          <p:spPr bwMode="auto">
            <a:xfrm>
              <a:off x="460" y="1984"/>
              <a:ext cx="6" cy="8"/>
            </a:xfrm>
            <a:prstGeom prst="rect">
              <a:avLst/>
            </a:prstGeom>
            <a:solidFill>
              <a:srgbClr val="000000"/>
            </a:solidFill>
            <a:ln w="9525">
              <a:solidFill>
                <a:schemeClr val="bg1"/>
              </a:solidFill>
              <a:miter lim="800000"/>
              <a:headEnd/>
              <a:tailEnd/>
            </a:ln>
          </p:spPr>
          <p:txBody>
            <a:bodyPr/>
            <a:lstStyle/>
            <a:p>
              <a:endParaRPr lang="en-US"/>
            </a:p>
          </p:txBody>
        </p:sp>
        <p:sp>
          <p:nvSpPr>
            <p:cNvPr id="45631" name="Rectangle 575"/>
            <p:cNvSpPr>
              <a:spLocks noChangeArrowheads="1"/>
            </p:cNvSpPr>
            <p:nvPr/>
          </p:nvSpPr>
          <p:spPr bwMode="auto">
            <a:xfrm>
              <a:off x="460" y="1992"/>
              <a:ext cx="6" cy="235"/>
            </a:xfrm>
            <a:prstGeom prst="rect">
              <a:avLst/>
            </a:prstGeom>
            <a:solidFill>
              <a:srgbClr val="000000"/>
            </a:solidFill>
            <a:ln w="9525">
              <a:solidFill>
                <a:schemeClr val="bg1"/>
              </a:solidFill>
              <a:miter lim="800000"/>
              <a:headEnd/>
              <a:tailEnd/>
            </a:ln>
          </p:spPr>
          <p:txBody>
            <a:bodyPr/>
            <a:lstStyle/>
            <a:p>
              <a:endParaRPr lang="en-US"/>
            </a:p>
          </p:txBody>
        </p:sp>
        <p:sp>
          <p:nvSpPr>
            <p:cNvPr id="45632" name="Rectangle 576"/>
            <p:cNvSpPr>
              <a:spLocks noChangeArrowheads="1"/>
            </p:cNvSpPr>
            <p:nvPr/>
          </p:nvSpPr>
          <p:spPr bwMode="auto">
            <a:xfrm>
              <a:off x="533" y="223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33" name="Rectangle 577"/>
            <p:cNvSpPr>
              <a:spLocks noChangeArrowheads="1"/>
            </p:cNvSpPr>
            <p:nvPr/>
          </p:nvSpPr>
          <p:spPr bwMode="auto">
            <a:xfrm>
              <a:off x="460" y="2227"/>
              <a:ext cx="6" cy="7"/>
            </a:xfrm>
            <a:prstGeom prst="rect">
              <a:avLst/>
            </a:prstGeom>
            <a:solidFill>
              <a:srgbClr val="000000"/>
            </a:solidFill>
            <a:ln w="9525">
              <a:solidFill>
                <a:schemeClr val="bg1"/>
              </a:solidFill>
              <a:miter lim="800000"/>
              <a:headEnd/>
              <a:tailEnd/>
            </a:ln>
          </p:spPr>
          <p:txBody>
            <a:bodyPr/>
            <a:lstStyle/>
            <a:p>
              <a:endParaRPr lang="en-US"/>
            </a:p>
          </p:txBody>
        </p:sp>
        <p:sp>
          <p:nvSpPr>
            <p:cNvPr id="45634" name="Rectangle 578"/>
            <p:cNvSpPr>
              <a:spLocks noChangeArrowheads="1"/>
            </p:cNvSpPr>
            <p:nvPr/>
          </p:nvSpPr>
          <p:spPr bwMode="auto">
            <a:xfrm>
              <a:off x="460" y="2234"/>
              <a:ext cx="6" cy="235"/>
            </a:xfrm>
            <a:prstGeom prst="rect">
              <a:avLst/>
            </a:prstGeom>
            <a:solidFill>
              <a:srgbClr val="000000"/>
            </a:solidFill>
            <a:ln w="9525">
              <a:solidFill>
                <a:schemeClr val="bg1"/>
              </a:solidFill>
              <a:miter lim="800000"/>
              <a:headEnd/>
              <a:tailEnd/>
            </a:ln>
          </p:spPr>
          <p:txBody>
            <a:bodyPr/>
            <a:lstStyle/>
            <a:p>
              <a:endParaRPr lang="en-US"/>
            </a:p>
          </p:txBody>
        </p:sp>
        <p:sp>
          <p:nvSpPr>
            <p:cNvPr id="45635" name="Rectangle 579"/>
            <p:cNvSpPr>
              <a:spLocks noChangeArrowheads="1"/>
            </p:cNvSpPr>
            <p:nvPr/>
          </p:nvSpPr>
          <p:spPr bwMode="auto">
            <a:xfrm>
              <a:off x="533" y="247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36" name="Rectangle 580"/>
            <p:cNvSpPr>
              <a:spLocks noChangeArrowheads="1"/>
            </p:cNvSpPr>
            <p:nvPr/>
          </p:nvSpPr>
          <p:spPr bwMode="auto">
            <a:xfrm>
              <a:off x="460" y="2479"/>
              <a:ext cx="6" cy="235"/>
            </a:xfrm>
            <a:prstGeom prst="rect">
              <a:avLst/>
            </a:prstGeom>
            <a:solidFill>
              <a:srgbClr val="000000"/>
            </a:solidFill>
            <a:ln w="9525">
              <a:solidFill>
                <a:schemeClr val="bg1"/>
              </a:solidFill>
              <a:miter lim="800000"/>
              <a:headEnd/>
              <a:tailEnd/>
            </a:ln>
          </p:spPr>
          <p:txBody>
            <a:bodyPr/>
            <a:lstStyle/>
            <a:p>
              <a:endParaRPr lang="en-US"/>
            </a:p>
          </p:txBody>
        </p:sp>
        <p:sp>
          <p:nvSpPr>
            <p:cNvPr id="45637" name="Rectangle 581"/>
            <p:cNvSpPr>
              <a:spLocks noChangeArrowheads="1"/>
            </p:cNvSpPr>
            <p:nvPr/>
          </p:nvSpPr>
          <p:spPr bwMode="auto">
            <a:xfrm>
              <a:off x="533" y="2719"/>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38" name="Rectangle 582"/>
            <p:cNvSpPr>
              <a:spLocks noChangeArrowheads="1"/>
            </p:cNvSpPr>
            <p:nvPr/>
          </p:nvSpPr>
          <p:spPr bwMode="auto">
            <a:xfrm>
              <a:off x="460" y="2722"/>
              <a:ext cx="6" cy="234"/>
            </a:xfrm>
            <a:prstGeom prst="rect">
              <a:avLst/>
            </a:prstGeom>
            <a:solidFill>
              <a:srgbClr val="000000"/>
            </a:solidFill>
            <a:ln w="9525">
              <a:solidFill>
                <a:schemeClr val="bg1"/>
              </a:solidFill>
              <a:miter lim="800000"/>
              <a:headEnd/>
              <a:tailEnd/>
            </a:ln>
          </p:spPr>
          <p:txBody>
            <a:bodyPr/>
            <a:lstStyle/>
            <a:p>
              <a:endParaRPr lang="en-US"/>
            </a:p>
          </p:txBody>
        </p:sp>
        <p:sp>
          <p:nvSpPr>
            <p:cNvPr id="45639" name="Rectangle 583"/>
            <p:cNvSpPr>
              <a:spLocks noChangeArrowheads="1"/>
            </p:cNvSpPr>
            <p:nvPr/>
          </p:nvSpPr>
          <p:spPr bwMode="auto">
            <a:xfrm>
              <a:off x="533" y="2964"/>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40" name="Rectangle 584"/>
            <p:cNvSpPr>
              <a:spLocks noChangeArrowheads="1"/>
            </p:cNvSpPr>
            <p:nvPr/>
          </p:nvSpPr>
          <p:spPr bwMode="auto">
            <a:xfrm>
              <a:off x="460" y="2967"/>
              <a:ext cx="6" cy="234"/>
            </a:xfrm>
            <a:prstGeom prst="rect">
              <a:avLst/>
            </a:prstGeom>
            <a:solidFill>
              <a:srgbClr val="000000"/>
            </a:solidFill>
            <a:ln w="9525">
              <a:solidFill>
                <a:schemeClr val="bg1"/>
              </a:solidFill>
              <a:miter lim="800000"/>
              <a:headEnd/>
              <a:tailEnd/>
            </a:ln>
          </p:spPr>
          <p:txBody>
            <a:bodyPr/>
            <a:lstStyle/>
            <a:p>
              <a:endParaRPr lang="en-US"/>
            </a:p>
          </p:txBody>
        </p:sp>
        <p:sp>
          <p:nvSpPr>
            <p:cNvPr id="45641" name="Rectangle 585"/>
            <p:cNvSpPr>
              <a:spLocks noChangeArrowheads="1"/>
            </p:cNvSpPr>
            <p:nvPr/>
          </p:nvSpPr>
          <p:spPr bwMode="auto">
            <a:xfrm>
              <a:off x="533" y="3206"/>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42" name="Rectangle 586"/>
            <p:cNvSpPr>
              <a:spLocks noChangeArrowheads="1"/>
            </p:cNvSpPr>
            <p:nvPr/>
          </p:nvSpPr>
          <p:spPr bwMode="auto">
            <a:xfrm>
              <a:off x="460" y="3209"/>
              <a:ext cx="6" cy="235"/>
            </a:xfrm>
            <a:prstGeom prst="rect">
              <a:avLst/>
            </a:prstGeom>
            <a:solidFill>
              <a:srgbClr val="000000"/>
            </a:solidFill>
            <a:ln w="9525">
              <a:solidFill>
                <a:schemeClr val="bg1"/>
              </a:solidFill>
              <a:miter lim="800000"/>
              <a:headEnd/>
              <a:tailEnd/>
            </a:ln>
          </p:spPr>
          <p:txBody>
            <a:bodyPr/>
            <a:lstStyle/>
            <a:p>
              <a:endParaRPr lang="en-US"/>
            </a:p>
          </p:txBody>
        </p:sp>
      </p:grpSp>
      <p:grpSp>
        <p:nvGrpSpPr>
          <p:cNvPr id="45643" name="Group 587"/>
          <p:cNvGrpSpPr>
            <a:grpSpLocks/>
          </p:cNvGrpSpPr>
          <p:nvPr/>
        </p:nvGrpSpPr>
        <p:grpSpPr bwMode="auto">
          <a:xfrm>
            <a:off x="114300" y="1611313"/>
            <a:ext cx="195263" cy="4273550"/>
            <a:chOff x="72" y="1015"/>
            <a:chExt cx="122" cy="2692"/>
          </a:xfrm>
        </p:grpSpPr>
        <p:sp>
          <p:nvSpPr>
            <p:cNvPr id="45644" name="Rectangle 588"/>
            <p:cNvSpPr>
              <a:spLocks noChangeArrowheads="1"/>
            </p:cNvSpPr>
            <p:nvPr/>
          </p:nvSpPr>
          <p:spPr bwMode="auto">
            <a:xfrm>
              <a:off x="72" y="1015"/>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b</a:t>
              </a:r>
              <a:endParaRPr lang="en-US" sz="2400">
                <a:solidFill>
                  <a:schemeClr val="tx2"/>
                </a:solidFill>
                <a:latin typeface="Times New Roman" pitchFamily="18" charset="0"/>
              </a:endParaRPr>
            </a:p>
          </p:txBody>
        </p:sp>
        <p:sp>
          <p:nvSpPr>
            <p:cNvPr id="45645" name="Rectangle 589"/>
            <p:cNvSpPr>
              <a:spLocks noChangeArrowheads="1"/>
            </p:cNvSpPr>
            <p:nvPr/>
          </p:nvSpPr>
          <p:spPr bwMode="auto">
            <a:xfrm>
              <a:off x="72" y="125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a</a:t>
              </a:r>
              <a:endParaRPr lang="en-US" sz="2400">
                <a:solidFill>
                  <a:schemeClr val="tx2"/>
                </a:solidFill>
                <a:latin typeface="Times New Roman" pitchFamily="18" charset="0"/>
              </a:endParaRPr>
            </a:p>
          </p:txBody>
        </p:sp>
        <p:sp>
          <p:nvSpPr>
            <p:cNvPr id="45646" name="Rectangle 590"/>
            <p:cNvSpPr>
              <a:spLocks noChangeArrowheads="1"/>
            </p:cNvSpPr>
            <p:nvPr/>
          </p:nvSpPr>
          <p:spPr bwMode="auto">
            <a:xfrm>
              <a:off x="72" y="150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c</a:t>
              </a:r>
              <a:endParaRPr lang="en-US" sz="2400">
                <a:solidFill>
                  <a:schemeClr val="tx2"/>
                </a:solidFill>
                <a:latin typeface="Times New Roman" pitchFamily="18" charset="0"/>
              </a:endParaRPr>
            </a:p>
          </p:txBody>
        </p:sp>
        <p:sp>
          <p:nvSpPr>
            <p:cNvPr id="45647" name="Rectangle 591"/>
            <p:cNvSpPr>
              <a:spLocks noChangeArrowheads="1"/>
            </p:cNvSpPr>
            <p:nvPr/>
          </p:nvSpPr>
          <p:spPr bwMode="auto">
            <a:xfrm>
              <a:off x="72" y="1745"/>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a</a:t>
              </a:r>
              <a:endParaRPr lang="en-US" sz="2400">
                <a:solidFill>
                  <a:schemeClr val="tx2"/>
                </a:solidFill>
                <a:latin typeface="Times New Roman" pitchFamily="18" charset="0"/>
              </a:endParaRPr>
            </a:p>
          </p:txBody>
        </p:sp>
        <p:sp>
          <p:nvSpPr>
            <p:cNvPr id="45648" name="Rectangle 592"/>
            <p:cNvSpPr>
              <a:spLocks noChangeArrowheads="1"/>
            </p:cNvSpPr>
            <p:nvPr/>
          </p:nvSpPr>
          <p:spPr bwMode="auto">
            <a:xfrm>
              <a:off x="72" y="1990"/>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b</a:t>
              </a:r>
              <a:endParaRPr lang="en-US" sz="2400">
                <a:solidFill>
                  <a:schemeClr val="tx2"/>
                </a:solidFill>
                <a:latin typeface="Times New Roman" pitchFamily="18" charset="0"/>
              </a:endParaRPr>
            </a:p>
          </p:txBody>
        </p:sp>
        <p:sp>
          <p:nvSpPr>
            <p:cNvPr id="45649" name="Rectangle 593"/>
            <p:cNvSpPr>
              <a:spLocks noChangeArrowheads="1"/>
            </p:cNvSpPr>
            <p:nvPr/>
          </p:nvSpPr>
          <p:spPr bwMode="auto">
            <a:xfrm>
              <a:off x="72" y="2232"/>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c</a:t>
              </a:r>
              <a:endParaRPr lang="en-US" sz="2400">
                <a:solidFill>
                  <a:schemeClr val="tx2"/>
                </a:solidFill>
                <a:latin typeface="Times New Roman" pitchFamily="18" charset="0"/>
              </a:endParaRPr>
            </a:p>
          </p:txBody>
        </p:sp>
        <p:sp>
          <p:nvSpPr>
            <p:cNvPr id="45650" name="Rectangle 594"/>
            <p:cNvSpPr>
              <a:spLocks noChangeArrowheads="1"/>
            </p:cNvSpPr>
            <p:nvPr/>
          </p:nvSpPr>
          <p:spPr bwMode="auto">
            <a:xfrm>
              <a:off x="72" y="2477"/>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a</a:t>
              </a:r>
              <a:endParaRPr lang="en-US" sz="2400">
                <a:solidFill>
                  <a:schemeClr val="tx2"/>
                </a:solidFill>
                <a:latin typeface="Times New Roman" pitchFamily="18" charset="0"/>
              </a:endParaRPr>
            </a:p>
          </p:txBody>
        </p:sp>
        <p:sp>
          <p:nvSpPr>
            <p:cNvPr id="45651" name="Rectangle 595"/>
            <p:cNvSpPr>
              <a:spLocks noChangeArrowheads="1"/>
            </p:cNvSpPr>
            <p:nvPr/>
          </p:nvSpPr>
          <p:spPr bwMode="auto">
            <a:xfrm>
              <a:off x="72" y="2719"/>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a</a:t>
              </a:r>
              <a:endParaRPr lang="en-US" sz="2400">
                <a:solidFill>
                  <a:schemeClr val="tx2"/>
                </a:solidFill>
                <a:latin typeface="Times New Roman" pitchFamily="18" charset="0"/>
              </a:endParaRPr>
            </a:p>
          </p:txBody>
        </p:sp>
        <p:sp>
          <p:nvSpPr>
            <p:cNvPr id="45652" name="Rectangle 596"/>
            <p:cNvSpPr>
              <a:spLocks noChangeArrowheads="1"/>
            </p:cNvSpPr>
            <p:nvPr/>
          </p:nvSpPr>
          <p:spPr bwMode="auto">
            <a:xfrm>
              <a:off x="72" y="2964"/>
              <a:ext cx="12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b</a:t>
              </a:r>
              <a:endParaRPr lang="en-US" sz="2400">
                <a:solidFill>
                  <a:schemeClr val="tx2"/>
                </a:solidFill>
                <a:latin typeface="Times New Roman" pitchFamily="18" charset="0"/>
              </a:endParaRPr>
            </a:p>
          </p:txBody>
        </p:sp>
        <p:sp>
          <p:nvSpPr>
            <p:cNvPr id="45653" name="Rectangle 597"/>
            <p:cNvSpPr>
              <a:spLocks noChangeArrowheads="1"/>
            </p:cNvSpPr>
            <p:nvPr/>
          </p:nvSpPr>
          <p:spPr bwMode="auto">
            <a:xfrm>
              <a:off x="72" y="3206"/>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a</a:t>
              </a:r>
              <a:endParaRPr lang="en-US" sz="2400">
                <a:solidFill>
                  <a:schemeClr val="tx2"/>
                </a:solidFill>
                <a:latin typeface="Times New Roman" pitchFamily="18" charset="0"/>
              </a:endParaRPr>
            </a:p>
          </p:txBody>
        </p:sp>
        <p:sp>
          <p:nvSpPr>
            <p:cNvPr id="45654" name="Rectangle 598"/>
            <p:cNvSpPr>
              <a:spLocks noChangeArrowheads="1"/>
            </p:cNvSpPr>
            <p:nvPr/>
          </p:nvSpPr>
          <p:spPr bwMode="auto">
            <a:xfrm>
              <a:off x="72" y="3451"/>
              <a:ext cx="112" cy="256"/>
            </a:xfrm>
            <a:prstGeom prst="rect">
              <a:avLst/>
            </a:prstGeom>
            <a:no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grpSp>
      <p:grpSp>
        <p:nvGrpSpPr>
          <p:cNvPr id="45655" name="Group 599"/>
          <p:cNvGrpSpPr>
            <a:grpSpLocks/>
          </p:cNvGrpSpPr>
          <p:nvPr/>
        </p:nvGrpSpPr>
        <p:grpSpPr bwMode="auto">
          <a:xfrm>
            <a:off x="730250" y="5470525"/>
            <a:ext cx="7583488" cy="414338"/>
            <a:chOff x="460" y="3446"/>
            <a:chExt cx="4777" cy="261"/>
          </a:xfrm>
        </p:grpSpPr>
        <p:sp>
          <p:nvSpPr>
            <p:cNvPr id="45656" name="Rectangle 600"/>
            <p:cNvSpPr>
              <a:spLocks noChangeArrowheads="1"/>
            </p:cNvSpPr>
            <p:nvPr/>
          </p:nvSpPr>
          <p:spPr bwMode="auto">
            <a:xfrm>
              <a:off x="533" y="3451"/>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57" name="Rectangle 601"/>
            <p:cNvSpPr>
              <a:spLocks noChangeArrowheads="1"/>
            </p:cNvSpPr>
            <p:nvPr/>
          </p:nvSpPr>
          <p:spPr bwMode="auto">
            <a:xfrm>
              <a:off x="991" y="3451"/>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58" name="Rectangle 602"/>
            <p:cNvSpPr>
              <a:spLocks noChangeArrowheads="1"/>
            </p:cNvSpPr>
            <p:nvPr/>
          </p:nvSpPr>
          <p:spPr bwMode="auto">
            <a:xfrm>
              <a:off x="1451" y="3451"/>
              <a:ext cx="112"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59" name="Rectangle 603"/>
            <p:cNvSpPr>
              <a:spLocks noChangeArrowheads="1"/>
            </p:cNvSpPr>
            <p:nvPr/>
          </p:nvSpPr>
          <p:spPr bwMode="auto">
            <a:xfrm>
              <a:off x="1909" y="3451"/>
              <a:ext cx="112"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60" name="Rectangle 604"/>
            <p:cNvSpPr>
              <a:spLocks noChangeArrowheads="1"/>
            </p:cNvSpPr>
            <p:nvPr/>
          </p:nvSpPr>
          <p:spPr bwMode="auto">
            <a:xfrm>
              <a:off x="2369" y="3451"/>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61" name="Rectangle 605"/>
            <p:cNvSpPr>
              <a:spLocks noChangeArrowheads="1"/>
            </p:cNvSpPr>
            <p:nvPr/>
          </p:nvSpPr>
          <p:spPr bwMode="auto">
            <a:xfrm>
              <a:off x="2827" y="3451"/>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62" name="Rectangle 606"/>
            <p:cNvSpPr>
              <a:spLocks noChangeArrowheads="1"/>
            </p:cNvSpPr>
            <p:nvPr/>
          </p:nvSpPr>
          <p:spPr bwMode="auto">
            <a:xfrm>
              <a:off x="3287" y="3451"/>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63" name="Rectangle 607"/>
            <p:cNvSpPr>
              <a:spLocks noChangeArrowheads="1"/>
            </p:cNvSpPr>
            <p:nvPr/>
          </p:nvSpPr>
          <p:spPr bwMode="auto">
            <a:xfrm>
              <a:off x="3745" y="3451"/>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64" name="Rectangle 608"/>
            <p:cNvSpPr>
              <a:spLocks noChangeArrowheads="1"/>
            </p:cNvSpPr>
            <p:nvPr/>
          </p:nvSpPr>
          <p:spPr bwMode="auto">
            <a:xfrm>
              <a:off x="4206" y="3451"/>
              <a:ext cx="112"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65" name="Rectangle 609"/>
            <p:cNvSpPr>
              <a:spLocks noChangeArrowheads="1"/>
            </p:cNvSpPr>
            <p:nvPr/>
          </p:nvSpPr>
          <p:spPr bwMode="auto">
            <a:xfrm>
              <a:off x="4663" y="3451"/>
              <a:ext cx="112"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66" name="Rectangle 610"/>
            <p:cNvSpPr>
              <a:spLocks noChangeArrowheads="1"/>
            </p:cNvSpPr>
            <p:nvPr/>
          </p:nvSpPr>
          <p:spPr bwMode="auto">
            <a:xfrm>
              <a:off x="5124" y="3451"/>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67" name="Rectangle 611"/>
            <p:cNvSpPr>
              <a:spLocks noChangeArrowheads="1"/>
            </p:cNvSpPr>
            <p:nvPr/>
          </p:nvSpPr>
          <p:spPr bwMode="auto">
            <a:xfrm>
              <a:off x="460" y="3446"/>
              <a:ext cx="6" cy="8"/>
            </a:xfrm>
            <a:prstGeom prst="rect">
              <a:avLst/>
            </a:prstGeom>
            <a:solidFill>
              <a:schemeClr val="bg1"/>
            </a:solidFill>
            <a:ln w="9525">
              <a:solidFill>
                <a:schemeClr val="bg1"/>
              </a:solidFill>
              <a:miter lim="800000"/>
              <a:headEnd/>
              <a:tailEnd/>
            </a:ln>
          </p:spPr>
          <p:txBody>
            <a:bodyPr/>
            <a:lstStyle/>
            <a:p>
              <a:endParaRPr lang="en-US"/>
            </a:p>
          </p:txBody>
        </p:sp>
        <p:sp>
          <p:nvSpPr>
            <p:cNvPr id="45668" name="Rectangle 612"/>
            <p:cNvSpPr>
              <a:spLocks noChangeArrowheads="1"/>
            </p:cNvSpPr>
            <p:nvPr/>
          </p:nvSpPr>
          <p:spPr bwMode="auto">
            <a:xfrm>
              <a:off x="460" y="3454"/>
              <a:ext cx="6" cy="234"/>
            </a:xfrm>
            <a:prstGeom prst="rect">
              <a:avLst/>
            </a:prstGeom>
            <a:solidFill>
              <a:schemeClr val="bg1"/>
            </a:solidFill>
            <a:ln w="9525">
              <a:solidFill>
                <a:schemeClr val="bg1"/>
              </a:solidFill>
              <a:miter lim="800000"/>
              <a:headEnd/>
              <a:tailEnd/>
            </a:ln>
          </p:spPr>
          <p:txBody>
            <a:bodyPr/>
            <a:lstStyle/>
            <a:p>
              <a:endParaRPr lang="en-US"/>
            </a:p>
          </p:txBody>
        </p:sp>
      </p:grpSp>
      <p:grpSp>
        <p:nvGrpSpPr>
          <p:cNvPr id="45669" name="Group 613"/>
          <p:cNvGrpSpPr>
            <a:grpSpLocks/>
          </p:cNvGrpSpPr>
          <p:nvPr/>
        </p:nvGrpSpPr>
        <p:grpSpPr bwMode="auto">
          <a:xfrm>
            <a:off x="730250" y="5864225"/>
            <a:ext cx="7583488" cy="406400"/>
            <a:chOff x="460" y="3694"/>
            <a:chExt cx="4777" cy="256"/>
          </a:xfrm>
        </p:grpSpPr>
        <p:sp>
          <p:nvSpPr>
            <p:cNvPr id="45670" name="Rectangle 614"/>
            <p:cNvSpPr>
              <a:spLocks noChangeArrowheads="1"/>
            </p:cNvSpPr>
            <p:nvPr/>
          </p:nvSpPr>
          <p:spPr bwMode="auto">
            <a:xfrm>
              <a:off x="533" y="3694"/>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0</a:t>
              </a:r>
              <a:endParaRPr lang="en-US" sz="2400">
                <a:solidFill>
                  <a:schemeClr val="tx2"/>
                </a:solidFill>
                <a:latin typeface="Times New Roman" pitchFamily="18" charset="0"/>
              </a:endParaRPr>
            </a:p>
          </p:txBody>
        </p:sp>
        <p:sp>
          <p:nvSpPr>
            <p:cNvPr id="45671" name="Rectangle 615"/>
            <p:cNvSpPr>
              <a:spLocks noChangeArrowheads="1"/>
            </p:cNvSpPr>
            <p:nvPr/>
          </p:nvSpPr>
          <p:spPr bwMode="auto">
            <a:xfrm>
              <a:off x="991" y="3694"/>
              <a:ext cx="12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b</a:t>
              </a:r>
              <a:endParaRPr lang="en-US" sz="2400">
                <a:solidFill>
                  <a:schemeClr val="tx2"/>
                </a:solidFill>
                <a:latin typeface="Times New Roman" pitchFamily="18" charset="0"/>
              </a:endParaRPr>
            </a:p>
          </p:txBody>
        </p:sp>
        <p:sp>
          <p:nvSpPr>
            <p:cNvPr id="45672" name="Rectangle 616"/>
            <p:cNvSpPr>
              <a:spLocks noChangeArrowheads="1"/>
            </p:cNvSpPr>
            <p:nvPr/>
          </p:nvSpPr>
          <p:spPr bwMode="auto">
            <a:xfrm>
              <a:off x="1451" y="3694"/>
              <a:ext cx="112"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a</a:t>
              </a:r>
              <a:endParaRPr lang="en-US" sz="2400">
                <a:solidFill>
                  <a:schemeClr val="tx2"/>
                </a:solidFill>
                <a:latin typeface="Times New Roman" pitchFamily="18" charset="0"/>
              </a:endParaRPr>
            </a:p>
          </p:txBody>
        </p:sp>
        <p:sp>
          <p:nvSpPr>
            <p:cNvPr id="45673" name="Rectangle 617"/>
            <p:cNvSpPr>
              <a:spLocks noChangeArrowheads="1"/>
            </p:cNvSpPr>
            <p:nvPr/>
          </p:nvSpPr>
          <p:spPr bwMode="auto">
            <a:xfrm>
              <a:off x="1909" y="3694"/>
              <a:ext cx="112"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c</a:t>
              </a:r>
              <a:endParaRPr lang="en-US" sz="2400">
                <a:solidFill>
                  <a:schemeClr val="tx2"/>
                </a:solidFill>
                <a:latin typeface="Times New Roman" pitchFamily="18" charset="0"/>
              </a:endParaRPr>
            </a:p>
          </p:txBody>
        </p:sp>
        <p:sp>
          <p:nvSpPr>
            <p:cNvPr id="45674" name="Rectangle 618"/>
            <p:cNvSpPr>
              <a:spLocks noChangeArrowheads="1"/>
            </p:cNvSpPr>
            <p:nvPr/>
          </p:nvSpPr>
          <p:spPr bwMode="auto">
            <a:xfrm>
              <a:off x="2369" y="3694"/>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a</a:t>
              </a:r>
              <a:endParaRPr lang="en-US" sz="2400">
                <a:solidFill>
                  <a:schemeClr val="tx2"/>
                </a:solidFill>
                <a:latin typeface="Times New Roman" pitchFamily="18" charset="0"/>
              </a:endParaRPr>
            </a:p>
          </p:txBody>
        </p:sp>
        <p:sp>
          <p:nvSpPr>
            <p:cNvPr id="45675" name="Rectangle 619"/>
            <p:cNvSpPr>
              <a:spLocks noChangeArrowheads="1"/>
            </p:cNvSpPr>
            <p:nvPr/>
          </p:nvSpPr>
          <p:spPr bwMode="auto">
            <a:xfrm>
              <a:off x="2827" y="3694"/>
              <a:ext cx="12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b</a:t>
              </a:r>
              <a:endParaRPr lang="en-US" sz="2400">
                <a:solidFill>
                  <a:schemeClr val="tx2"/>
                </a:solidFill>
                <a:latin typeface="Times New Roman" pitchFamily="18" charset="0"/>
              </a:endParaRPr>
            </a:p>
          </p:txBody>
        </p:sp>
        <p:sp>
          <p:nvSpPr>
            <p:cNvPr id="45676" name="Rectangle 620"/>
            <p:cNvSpPr>
              <a:spLocks noChangeArrowheads="1"/>
            </p:cNvSpPr>
            <p:nvPr/>
          </p:nvSpPr>
          <p:spPr bwMode="auto">
            <a:xfrm>
              <a:off x="3287" y="3694"/>
              <a:ext cx="12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b</a:t>
              </a:r>
              <a:endParaRPr lang="en-US" sz="2400">
                <a:solidFill>
                  <a:schemeClr val="tx2"/>
                </a:solidFill>
                <a:latin typeface="Times New Roman" pitchFamily="18" charset="0"/>
              </a:endParaRPr>
            </a:p>
          </p:txBody>
        </p:sp>
        <p:sp>
          <p:nvSpPr>
            <p:cNvPr id="45677" name="Rectangle 621"/>
            <p:cNvSpPr>
              <a:spLocks noChangeArrowheads="1"/>
            </p:cNvSpPr>
            <p:nvPr/>
          </p:nvSpPr>
          <p:spPr bwMode="auto">
            <a:xfrm>
              <a:off x="3745" y="3694"/>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c</a:t>
              </a:r>
              <a:endParaRPr lang="en-US" sz="2400">
                <a:solidFill>
                  <a:schemeClr val="tx2"/>
                </a:solidFill>
                <a:latin typeface="Times New Roman" pitchFamily="18" charset="0"/>
              </a:endParaRPr>
            </a:p>
          </p:txBody>
        </p:sp>
        <p:sp>
          <p:nvSpPr>
            <p:cNvPr id="45678" name="Rectangle 622"/>
            <p:cNvSpPr>
              <a:spLocks noChangeArrowheads="1"/>
            </p:cNvSpPr>
            <p:nvPr/>
          </p:nvSpPr>
          <p:spPr bwMode="auto">
            <a:xfrm>
              <a:off x="4206" y="3694"/>
              <a:ext cx="112"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a</a:t>
              </a:r>
              <a:endParaRPr lang="en-US" sz="2400">
                <a:solidFill>
                  <a:schemeClr val="tx2"/>
                </a:solidFill>
                <a:latin typeface="Times New Roman" pitchFamily="18" charset="0"/>
              </a:endParaRPr>
            </a:p>
          </p:txBody>
        </p:sp>
        <p:sp>
          <p:nvSpPr>
            <p:cNvPr id="45679" name="Rectangle 623"/>
            <p:cNvSpPr>
              <a:spLocks noChangeArrowheads="1"/>
            </p:cNvSpPr>
            <p:nvPr/>
          </p:nvSpPr>
          <p:spPr bwMode="auto">
            <a:xfrm>
              <a:off x="4663" y="3694"/>
              <a:ext cx="12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b</a:t>
              </a:r>
              <a:endParaRPr lang="en-US" sz="2400">
                <a:solidFill>
                  <a:schemeClr val="tx2"/>
                </a:solidFill>
                <a:latin typeface="Times New Roman" pitchFamily="18" charset="0"/>
              </a:endParaRPr>
            </a:p>
          </p:txBody>
        </p:sp>
        <p:sp>
          <p:nvSpPr>
            <p:cNvPr id="45680" name="Rectangle 624"/>
            <p:cNvSpPr>
              <a:spLocks noChangeArrowheads="1"/>
            </p:cNvSpPr>
            <p:nvPr/>
          </p:nvSpPr>
          <p:spPr bwMode="auto">
            <a:xfrm>
              <a:off x="5124" y="3694"/>
              <a:ext cx="113" cy="256"/>
            </a:xfrm>
            <a:prstGeom prst="rect">
              <a:avLst/>
            </a:prstGeom>
            <a:solidFill>
              <a:schemeClr val="bg1"/>
            </a:solidFill>
            <a:ln w="9525">
              <a:solidFill>
                <a:schemeClr val="bg1"/>
              </a:solidFill>
              <a:miter lim="800000"/>
              <a:headEnd/>
              <a:tailEnd/>
            </a:ln>
          </p:spPr>
          <p:txBody>
            <a:bodyPr wrap="none" lIns="0" tIns="0" rIns="0" bIns="0">
              <a:spAutoFit/>
            </a:bodyPr>
            <a:lstStyle/>
            <a:p>
              <a:pPr eaLnBrk="0" hangingPunct="0"/>
              <a:r>
                <a:rPr lang="en-US" sz="2600" b="1">
                  <a:solidFill>
                    <a:schemeClr val="tx2"/>
                  </a:solidFill>
                </a:rPr>
                <a:t>a</a:t>
              </a:r>
              <a:endParaRPr lang="en-US" sz="2400">
                <a:solidFill>
                  <a:schemeClr val="tx2"/>
                </a:solidFill>
                <a:latin typeface="Times New Roman" pitchFamily="18" charset="0"/>
              </a:endParaRPr>
            </a:p>
          </p:txBody>
        </p:sp>
        <p:sp>
          <p:nvSpPr>
            <p:cNvPr id="45681" name="Rectangle 625"/>
            <p:cNvSpPr>
              <a:spLocks noChangeArrowheads="1"/>
            </p:cNvSpPr>
            <p:nvPr/>
          </p:nvSpPr>
          <p:spPr bwMode="auto">
            <a:xfrm>
              <a:off x="460" y="3696"/>
              <a:ext cx="6" cy="235"/>
            </a:xfrm>
            <a:prstGeom prst="rect">
              <a:avLst/>
            </a:prstGeom>
            <a:solidFill>
              <a:schemeClr val="bg1"/>
            </a:solidFill>
            <a:ln w="9525">
              <a:solidFill>
                <a:schemeClr val="bg1"/>
              </a:solidFill>
              <a:miter lim="800000"/>
              <a:headEnd/>
              <a:tailEnd/>
            </a:ln>
          </p:spPr>
          <p:txBody>
            <a:bodyPr/>
            <a:lstStyle/>
            <a:p>
              <a:endParaRPr lang="en-US"/>
            </a:p>
          </p:txBody>
        </p:sp>
      </p:grpSp>
      <p:sp>
        <p:nvSpPr>
          <p:cNvPr id="45682" name="Rectangle 626"/>
          <p:cNvSpPr>
            <a:spLocks noChangeArrowheads="1"/>
          </p:cNvSpPr>
          <p:nvPr/>
        </p:nvSpPr>
        <p:spPr bwMode="auto">
          <a:xfrm>
            <a:off x="730250" y="6240463"/>
            <a:ext cx="9525" cy="7937"/>
          </a:xfrm>
          <a:prstGeom prst="rect">
            <a:avLst/>
          </a:prstGeom>
          <a:solidFill>
            <a:srgbClr val="000000"/>
          </a:solidFill>
          <a:ln w="9525">
            <a:solidFill>
              <a:schemeClr val="bg1"/>
            </a:solidFill>
            <a:miter lim="800000"/>
            <a:headEnd/>
            <a:tailEnd/>
          </a:ln>
        </p:spPr>
        <p:txBody>
          <a:bodyPr/>
          <a:lstStyle/>
          <a:p>
            <a:endParaRPr lang="en-US"/>
          </a:p>
        </p:txBody>
      </p:sp>
      <p:sp>
        <p:nvSpPr>
          <p:cNvPr id="45683" name="Rectangle 627"/>
          <p:cNvSpPr>
            <a:spLocks noChangeArrowheads="1"/>
          </p:cNvSpPr>
          <p:nvPr/>
        </p:nvSpPr>
        <p:spPr bwMode="auto">
          <a:xfrm>
            <a:off x="739775" y="6240463"/>
            <a:ext cx="717550" cy="7937"/>
          </a:xfrm>
          <a:prstGeom prst="rect">
            <a:avLst/>
          </a:prstGeom>
          <a:solidFill>
            <a:srgbClr val="000000"/>
          </a:solidFill>
          <a:ln w="9525">
            <a:solidFill>
              <a:schemeClr val="bg1"/>
            </a:solidFill>
            <a:miter lim="800000"/>
            <a:headEnd/>
            <a:tailEnd/>
          </a:ln>
        </p:spPr>
        <p:txBody>
          <a:bodyPr/>
          <a:lstStyle/>
          <a:p>
            <a:endParaRPr lang="en-US"/>
          </a:p>
        </p:txBody>
      </p:sp>
      <p:sp>
        <p:nvSpPr>
          <p:cNvPr id="45684" name="Rectangle 628"/>
          <p:cNvSpPr>
            <a:spLocks noChangeArrowheads="1"/>
          </p:cNvSpPr>
          <p:nvPr/>
        </p:nvSpPr>
        <p:spPr bwMode="auto">
          <a:xfrm>
            <a:off x="1457325" y="5867400"/>
            <a:ext cx="7938" cy="373063"/>
          </a:xfrm>
          <a:prstGeom prst="rect">
            <a:avLst/>
          </a:prstGeom>
          <a:solidFill>
            <a:srgbClr val="000000"/>
          </a:solidFill>
          <a:ln w="9525">
            <a:solidFill>
              <a:schemeClr val="bg1"/>
            </a:solidFill>
            <a:miter lim="800000"/>
            <a:headEnd/>
            <a:tailEnd/>
          </a:ln>
        </p:spPr>
        <p:txBody>
          <a:bodyPr/>
          <a:lstStyle/>
          <a:p>
            <a:endParaRPr lang="en-US"/>
          </a:p>
        </p:txBody>
      </p:sp>
      <p:sp>
        <p:nvSpPr>
          <p:cNvPr id="45685" name="Rectangle 629"/>
          <p:cNvSpPr>
            <a:spLocks noChangeArrowheads="1"/>
          </p:cNvSpPr>
          <p:nvPr/>
        </p:nvSpPr>
        <p:spPr bwMode="auto">
          <a:xfrm>
            <a:off x="1457325" y="6240463"/>
            <a:ext cx="7938" cy="7937"/>
          </a:xfrm>
          <a:prstGeom prst="rect">
            <a:avLst/>
          </a:prstGeom>
          <a:solidFill>
            <a:srgbClr val="000000"/>
          </a:solidFill>
          <a:ln w="9525">
            <a:solidFill>
              <a:schemeClr val="bg1"/>
            </a:solidFill>
            <a:miter lim="800000"/>
            <a:headEnd/>
            <a:tailEnd/>
          </a:ln>
        </p:spPr>
        <p:txBody>
          <a:bodyPr/>
          <a:lstStyle/>
          <a:p>
            <a:endParaRPr lang="en-US"/>
          </a:p>
        </p:txBody>
      </p:sp>
      <p:sp>
        <p:nvSpPr>
          <p:cNvPr id="45686" name="Rectangle 630"/>
          <p:cNvSpPr>
            <a:spLocks noChangeArrowheads="1"/>
          </p:cNvSpPr>
          <p:nvPr/>
        </p:nvSpPr>
        <p:spPr bwMode="auto">
          <a:xfrm>
            <a:off x="1465263" y="6240463"/>
            <a:ext cx="723900" cy="7937"/>
          </a:xfrm>
          <a:prstGeom prst="rect">
            <a:avLst/>
          </a:prstGeom>
          <a:solidFill>
            <a:srgbClr val="000000"/>
          </a:solidFill>
          <a:ln w="9525">
            <a:solidFill>
              <a:schemeClr val="bg1"/>
            </a:solidFill>
            <a:miter lim="800000"/>
            <a:headEnd/>
            <a:tailEnd/>
          </a:ln>
        </p:spPr>
        <p:txBody>
          <a:bodyPr/>
          <a:lstStyle/>
          <a:p>
            <a:endParaRPr lang="en-US"/>
          </a:p>
        </p:txBody>
      </p:sp>
      <p:sp>
        <p:nvSpPr>
          <p:cNvPr id="45687" name="Rectangle 631"/>
          <p:cNvSpPr>
            <a:spLocks noChangeArrowheads="1"/>
          </p:cNvSpPr>
          <p:nvPr/>
        </p:nvSpPr>
        <p:spPr bwMode="auto">
          <a:xfrm>
            <a:off x="2189163" y="5867400"/>
            <a:ext cx="7937" cy="373063"/>
          </a:xfrm>
          <a:prstGeom prst="rect">
            <a:avLst/>
          </a:prstGeom>
          <a:solidFill>
            <a:srgbClr val="000000"/>
          </a:solidFill>
          <a:ln w="9525">
            <a:noFill/>
            <a:miter lim="800000"/>
            <a:headEnd/>
            <a:tailEnd/>
          </a:ln>
        </p:spPr>
        <p:txBody>
          <a:bodyPr/>
          <a:lstStyle/>
          <a:p>
            <a:endParaRPr lang="en-US"/>
          </a:p>
        </p:txBody>
      </p:sp>
      <p:sp>
        <p:nvSpPr>
          <p:cNvPr id="45688" name="Rectangle 632"/>
          <p:cNvSpPr>
            <a:spLocks noChangeArrowheads="1"/>
          </p:cNvSpPr>
          <p:nvPr/>
        </p:nvSpPr>
        <p:spPr bwMode="auto">
          <a:xfrm>
            <a:off x="2189163" y="6240463"/>
            <a:ext cx="7937" cy="7937"/>
          </a:xfrm>
          <a:prstGeom prst="rect">
            <a:avLst/>
          </a:prstGeom>
          <a:solidFill>
            <a:srgbClr val="000000"/>
          </a:solidFill>
          <a:ln w="9525">
            <a:noFill/>
            <a:miter lim="800000"/>
            <a:headEnd/>
            <a:tailEnd/>
          </a:ln>
        </p:spPr>
        <p:txBody>
          <a:bodyPr/>
          <a:lstStyle/>
          <a:p>
            <a:endParaRPr lang="en-US"/>
          </a:p>
        </p:txBody>
      </p:sp>
      <p:sp>
        <p:nvSpPr>
          <p:cNvPr id="45689" name="Rectangle 633"/>
          <p:cNvSpPr>
            <a:spLocks noChangeArrowheads="1"/>
          </p:cNvSpPr>
          <p:nvPr/>
        </p:nvSpPr>
        <p:spPr bwMode="auto">
          <a:xfrm>
            <a:off x="2197100" y="6240463"/>
            <a:ext cx="717550" cy="7937"/>
          </a:xfrm>
          <a:prstGeom prst="rect">
            <a:avLst/>
          </a:prstGeom>
          <a:solidFill>
            <a:srgbClr val="000000"/>
          </a:solidFill>
          <a:ln w="9525">
            <a:solidFill>
              <a:schemeClr val="bg1"/>
            </a:solidFill>
            <a:miter lim="800000"/>
            <a:headEnd/>
            <a:tailEnd/>
          </a:ln>
        </p:spPr>
        <p:txBody>
          <a:bodyPr/>
          <a:lstStyle/>
          <a:p>
            <a:endParaRPr lang="en-US"/>
          </a:p>
        </p:txBody>
      </p:sp>
      <p:sp>
        <p:nvSpPr>
          <p:cNvPr id="45690" name="Rectangle 634"/>
          <p:cNvSpPr>
            <a:spLocks noChangeArrowheads="1"/>
          </p:cNvSpPr>
          <p:nvPr/>
        </p:nvSpPr>
        <p:spPr bwMode="auto">
          <a:xfrm>
            <a:off x="2914650" y="5867400"/>
            <a:ext cx="9525" cy="373063"/>
          </a:xfrm>
          <a:prstGeom prst="rect">
            <a:avLst/>
          </a:prstGeom>
          <a:solidFill>
            <a:srgbClr val="000000"/>
          </a:solidFill>
          <a:ln w="9525">
            <a:noFill/>
            <a:miter lim="800000"/>
            <a:headEnd/>
            <a:tailEnd/>
          </a:ln>
        </p:spPr>
        <p:txBody>
          <a:bodyPr/>
          <a:lstStyle/>
          <a:p>
            <a:endParaRPr lang="en-US"/>
          </a:p>
        </p:txBody>
      </p:sp>
      <p:sp>
        <p:nvSpPr>
          <p:cNvPr id="45691" name="Rectangle 635"/>
          <p:cNvSpPr>
            <a:spLocks noChangeArrowheads="1"/>
          </p:cNvSpPr>
          <p:nvPr/>
        </p:nvSpPr>
        <p:spPr bwMode="auto">
          <a:xfrm>
            <a:off x="2914650" y="6240463"/>
            <a:ext cx="9525" cy="7937"/>
          </a:xfrm>
          <a:prstGeom prst="rect">
            <a:avLst/>
          </a:prstGeom>
          <a:solidFill>
            <a:srgbClr val="000000"/>
          </a:solidFill>
          <a:ln w="9525">
            <a:noFill/>
            <a:miter lim="800000"/>
            <a:headEnd/>
            <a:tailEnd/>
          </a:ln>
        </p:spPr>
        <p:txBody>
          <a:bodyPr/>
          <a:lstStyle/>
          <a:p>
            <a:endParaRPr lang="en-US"/>
          </a:p>
        </p:txBody>
      </p:sp>
      <p:sp>
        <p:nvSpPr>
          <p:cNvPr id="45692" name="Rectangle 636"/>
          <p:cNvSpPr>
            <a:spLocks noChangeArrowheads="1"/>
          </p:cNvSpPr>
          <p:nvPr/>
        </p:nvSpPr>
        <p:spPr bwMode="auto">
          <a:xfrm>
            <a:off x="2924175" y="6240463"/>
            <a:ext cx="722313" cy="7937"/>
          </a:xfrm>
          <a:prstGeom prst="rect">
            <a:avLst/>
          </a:prstGeom>
          <a:solidFill>
            <a:srgbClr val="000000"/>
          </a:solidFill>
          <a:ln w="9525">
            <a:solidFill>
              <a:schemeClr val="bg1"/>
            </a:solidFill>
            <a:miter lim="800000"/>
            <a:headEnd/>
            <a:tailEnd/>
          </a:ln>
        </p:spPr>
        <p:txBody>
          <a:bodyPr/>
          <a:lstStyle/>
          <a:p>
            <a:endParaRPr lang="en-US"/>
          </a:p>
        </p:txBody>
      </p:sp>
      <p:sp>
        <p:nvSpPr>
          <p:cNvPr id="45693" name="Rectangle 637"/>
          <p:cNvSpPr>
            <a:spLocks noChangeArrowheads="1"/>
          </p:cNvSpPr>
          <p:nvPr/>
        </p:nvSpPr>
        <p:spPr bwMode="auto">
          <a:xfrm>
            <a:off x="3646488" y="58674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694" name="Rectangle 638"/>
          <p:cNvSpPr>
            <a:spLocks noChangeArrowheads="1"/>
          </p:cNvSpPr>
          <p:nvPr/>
        </p:nvSpPr>
        <p:spPr bwMode="auto">
          <a:xfrm>
            <a:off x="3646488" y="6240463"/>
            <a:ext cx="7937" cy="7937"/>
          </a:xfrm>
          <a:prstGeom prst="rect">
            <a:avLst/>
          </a:prstGeom>
          <a:solidFill>
            <a:srgbClr val="000000"/>
          </a:solidFill>
          <a:ln w="9525">
            <a:solidFill>
              <a:schemeClr val="bg1"/>
            </a:solidFill>
            <a:miter lim="800000"/>
            <a:headEnd/>
            <a:tailEnd/>
          </a:ln>
        </p:spPr>
        <p:txBody>
          <a:bodyPr/>
          <a:lstStyle/>
          <a:p>
            <a:endParaRPr lang="en-US"/>
          </a:p>
        </p:txBody>
      </p:sp>
      <p:sp>
        <p:nvSpPr>
          <p:cNvPr id="45695" name="Rectangle 639"/>
          <p:cNvSpPr>
            <a:spLocks noChangeArrowheads="1"/>
          </p:cNvSpPr>
          <p:nvPr/>
        </p:nvSpPr>
        <p:spPr bwMode="auto">
          <a:xfrm>
            <a:off x="3654425" y="6240463"/>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696" name="Rectangle 640"/>
          <p:cNvSpPr>
            <a:spLocks noChangeArrowheads="1"/>
          </p:cNvSpPr>
          <p:nvPr/>
        </p:nvSpPr>
        <p:spPr bwMode="auto">
          <a:xfrm>
            <a:off x="4373563" y="58674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697" name="Rectangle 641"/>
          <p:cNvSpPr>
            <a:spLocks noChangeArrowheads="1"/>
          </p:cNvSpPr>
          <p:nvPr/>
        </p:nvSpPr>
        <p:spPr bwMode="auto">
          <a:xfrm>
            <a:off x="4373563" y="6240463"/>
            <a:ext cx="7937" cy="7937"/>
          </a:xfrm>
          <a:prstGeom prst="rect">
            <a:avLst/>
          </a:prstGeom>
          <a:solidFill>
            <a:srgbClr val="000000"/>
          </a:solidFill>
          <a:ln w="9525">
            <a:solidFill>
              <a:schemeClr val="bg1"/>
            </a:solidFill>
            <a:miter lim="800000"/>
            <a:headEnd/>
            <a:tailEnd/>
          </a:ln>
        </p:spPr>
        <p:txBody>
          <a:bodyPr/>
          <a:lstStyle/>
          <a:p>
            <a:endParaRPr lang="en-US"/>
          </a:p>
        </p:txBody>
      </p:sp>
      <p:sp>
        <p:nvSpPr>
          <p:cNvPr id="45698" name="Rectangle 642"/>
          <p:cNvSpPr>
            <a:spLocks noChangeArrowheads="1"/>
          </p:cNvSpPr>
          <p:nvPr/>
        </p:nvSpPr>
        <p:spPr bwMode="auto">
          <a:xfrm>
            <a:off x="4381500" y="6240463"/>
            <a:ext cx="722313" cy="7937"/>
          </a:xfrm>
          <a:prstGeom prst="rect">
            <a:avLst/>
          </a:prstGeom>
          <a:solidFill>
            <a:srgbClr val="000000"/>
          </a:solidFill>
          <a:ln w="9525">
            <a:solidFill>
              <a:schemeClr val="bg1"/>
            </a:solidFill>
            <a:miter lim="800000"/>
            <a:headEnd/>
            <a:tailEnd/>
          </a:ln>
        </p:spPr>
        <p:txBody>
          <a:bodyPr/>
          <a:lstStyle/>
          <a:p>
            <a:endParaRPr lang="en-US"/>
          </a:p>
        </p:txBody>
      </p:sp>
      <p:sp>
        <p:nvSpPr>
          <p:cNvPr id="45699" name="Rectangle 643"/>
          <p:cNvSpPr>
            <a:spLocks noChangeArrowheads="1"/>
          </p:cNvSpPr>
          <p:nvPr/>
        </p:nvSpPr>
        <p:spPr bwMode="auto">
          <a:xfrm>
            <a:off x="5103813" y="58674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700" name="Rectangle 644"/>
          <p:cNvSpPr>
            <a:spLocks noChangeArrowheads="1"/>
          </p:cNvSpPr>
          <p:nvPr/>
        </p:nvSpPr>
        <p:spPr bwMode="auto">
          <a:xfrm>
            <a:off x="5103813" y="6240463"/>
            <a:ext cx="7937" cy="7937"/>
          </a:xfrm>
          <a:prstGeom prst="rect">
            <a:avLst/>
          </a:prstGeom>
          <a:solidFill>
            <a:srgbClr val="000000"/>
          </a:solidFill>
          <a:ln w="9525">
            <a:solidFill>
              <a:schemeClr val="bg1"/>
            </a:solidFill>
            <a:miter lim="800000"/>
            <a:headEnd/>
            <a:tailEnd/>
          </a:ln>
        </p:spPr>
        <p:txBody>
          <a:bodyPr/>
          <a:lstStyle/>
          <a:p>
            <a:endParaRPr lang="en-US"/>
          </a:p>
        </p:txBody>
      </p:sp>
      <p:sp>
        <p:nvSpPr>
          <p:cNvPr id="45701" name="Rectangle 645"/>
          <p:cNvSpPr>
            <a:spLocks noChangeArrowheads="1"/>
          </p:cNvSpPr>
          <p:nvPr/>
        </p:nvSpPr>
        <p:spPr bwMode="auto">
          <a:xfrm>
            <a:off x="5111750" y="6240463"/>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702" name="Rectangle 646"/>
          <p:cNvSpPr>
            <a:spLocks noChangeArrowheads="1"/>
          </p:cNvSpPr>
          <p:nvPr/>
        </p:nvSpPr>
        <p:spPr bwMode="auto">
          <a:xfrm>
            <a:off x="5830888" y="58674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703" name="Rectangle 647"/>
          <p:cNvSpPr>
            <a:spLocks noChangeArrowheads="1"/>
          </p:cNvSpPr>
          <p:nvPr/>
        </p:nvSpPr>
        <p:spPr bwMode="auto">
          <a:xfrm>
            <a:off x="5830888" y="6240463"/>
            <a:ext cx="7937" cy="7937"/>
          </a:xfrm>
          <a:prstGeom prst="rect">
            <a:avLst/>
          </a:prstGeom>
          <a:solidFill>
            <a:srgbClr val="000000"/>
          </a:solidFill>
          <a:ln w="9525">
            <a:solidFill>
              <a:schemeClr val="bg1"/>
            </a:solidFill>
            <a:miter lim="800000"/>
            <a:headEnd/>
            <a:tailEnd/>
          </a:ln>
        </p:spPr>
        <p:txBody>
          <a:bodyPr/>
          <a:lstStyle/>
          <a:p>
            <a:endParaRPr lang="en-US"/>
          </a:p>
        </p:txBody>
      </p:sp>
      <p:sp>
        <p:nvSpPr>
          <p:cNvPr id="45704" name="Rectangle 648"/>
          <p:cNvSpPr>
            <a:spLocks noChangeArrowheads="1"/>
          </p:cNvSpPr>
          <p:nvPr/>
        </p:nvSpPr>
        <p:spPr bwMode="auto">
          <a:xfrm>
            <a:off x="5838825" y="6240463"/>
            <a:ext cx="722313" cy="7937"/>
          </a:xfrm>
          <a:prstGeom prst="rect">
            <a:avLst/>
          </a:prstGeom>
          <a:solidFill>
            <a:srgbClr val="000000"/>
          </a:solidFill>
          <a:ln w="9525">
            <a:solidFill>
              <a:schemeClr val="bg1"/>
            </a:solidFill>
            <a:miter lim="800000"/>
            <a:headEnd/>
            <a:tailEnd/>
          </a:ln>
        </p:spPr>
        <p:txBody>
          <a:bodyPr/>
          <a:lstStyle/>
          <a:p>
            <a:endParaRPr lang="en-US"/>
          </a:p>
        </p:txBody>
      </p:sp>
      <p:sp>
        <p:nvSpPr>
          <p:cNvPr id="45705" name="Rectangle 649"/>
          <p:cNvSpPr>
            <a:spLocks noChangeArrowheads="1"/>
          </p:cNvSpPr>
          <p:nvPr/>
        </p:nvSpPr>
        <p:spPr bwMode="auto">
          <a:xfrm>
            <a:off x="6561138" y="5867400"/>
            <a:ext cx="7937" cy="373063"/>
          </a:xfrm>
          <a:prstGeom prst="rect">
            <a:avLst/>
          </a:prstGeom>
          <a:solidFill>
            <a:srgbClr val="000000"/>
          </a:solidFill>
          <a:ln w="9525">
            <a:noFill/>
            <a:miter lim="800000"/>
            <a:headEnd/>
            <a:tailEnd/>
          </a:ln>
        </p:spPr>
        <p:txBody>
          <a:bodyPr/>
          <a:lstStyle/>
          <a:p>
            <a:endParaRPr lang="en-US"/>
          </a:p>
        </p:txBody>
      </p:sp>
      <p:sp>
        <p:nvSpPr>
          <p:cNvPr id="45706" name="Rectangle 650"/>
          <p:cNvSpPr>
            <a:spLocks noChangeArrowheads="1"/>
          </p:cNvSpPr>
          <p:nvPr/>
        </p:nvSpPr>
        <p:spPr bwMode="auto">
          <a:xfrm>
            <a:off x="6561138" y="6240463"/>
            <a:ext cx="7937" cy="7937"/>
          </a:xfrm>
          <a:prstGeom prst="rect">
            <a:avLst/>
          </a:prstGeom>
          <a:solidFill>
            <a:srgbClr val="000000"/>
          </a:solidFill>
          <a:ln w="9525">
            <a:noFill/>
            <a:miter lim="800000"/>
            <a:headEnd/>
            <a:tailEnd/>
          </a:ln>
        </p:spPr>
        <p:txBody>
          <a:bodyPr/>
          <a:lstStyle/>
          <a:p>
            <a:endParaRPr lang="en-US"/>
          </a:p>
        </p:txBody>
      </p:sp>
      <p:sp>
        <p:nvSpPr>
          <p:cNvPr id="45707" name="Rectangle 651"/>
          <p:cNvSpPr>
            <a:spLocks noChangeArrowheads="1"/>
          </p:cNvSpPr>
          <p:nvPr/>
        </p:nvSpPr>
        <p:spPr bwMode="auto">
          <a:xfrm>
            <a:off x="6569075" y="6240463"/>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708" name="Rectangle 652"/>
          <p:cNvSpPr>
            <a:spLocks noChangeArrowheads="1"/>
          </p:cNvSpPr>
          <p:nvPr/>
        </p:nvSpPr>
        <p:spPr bwMode="auto">
          <a:xfrm>
            <a:off x="7288213" y="5867400"/>
            <a:ext cx="7937" cy="373063"/>
          </a:xfrm>
          <a:prstGeom prst="rect">
            <a:avLst/>
          </a:prstGeom>
          <a:solidFill>
            <a:srgbClr val="000000"/>
          </a:solidFill>
          <a:ln w="9525">
            <a:noFill/>
            <a:miter lim="800000"/>
            <a:headEnd/>
            <a:tailEnd/>
          </a:ln>
        </p:spPr>
        <p:txBody>
          <a:bodyPr/>
          <a:lstStyle/>
          <a:p>
            <a:endParaRPr lang="en-US"/>
          </a:p>
        </p:txBody>
      </p:sp>
      <p:sp>
        <p:nvSpPr>
          <p:cNvPr id="45709" name="Rectangle 653"/>
          <p:cNvSpPr>
            <a:spLocks noChangeArrowheads="1"/>
          </p:cNvSpPr>
          <p:nvPr/>
        </p:nvSpPr>
        <p:spPr bwMode="auto">
          <a:xfrm>
            <a:off x="7288213" y="6240463"/>
            <a:ext cx="7937" cy="7937"/>
          </a:xfrm>
          <a:prstGeom prst="rect">
            <a:avLst/>
          </a:prstGeom>
          <a:solidFill>
            <a:srgbClr val="000000"/>
          </a:solidFill>
          <a:ln w="9525">
            <a:noFill/>
            <a:miter lim="800000"/>
            <a:headEnd/>
            <a:tailEnd/>
          </a:ln>
        </p:spPr>
        <p:txBody>
          <a:bodyPr/>
          <a:lstStyle/>
          <a:p>
            <a:endParaRPr lang="en-US"/>
          </a:p>
        </p:txBody>
      </p:sp>
      <p:sp>
        <p:nvSpPr>
          <p:cNvPr id="45710" name="Rectangle 654"/>
          <p:cNvSpPr>
            <a:spLocks noChangeArrowheads="1"/>
          </p:cNvSpPr>
          <p:nvPr/>
        </p:nvSpPr>
        <p:spPr bwMode="auto">
          <a:xfrm>
            <a:off x="7296150" y="6240463"/>
            <a:ext cx="722313" cy="7937"/>
          </a:xfrm>
          <a:prstGeom prst="rect">
            <a:avLst/>
          </a:prstGeom>
          <a:solidFill>
            <a:srgbClr val="000000"/>
          </a:solidFill>
          <a:ln w="9525">
            <a:solidFill>
              <a:schemeClr val="bg1"/>
            </a:solidFill>
            <a:miter lim="800000"/>
            <a:headEnd/>
            <a:tailEnd/>
          </a:ln>
        </p:spPr>
        <p:txBody>
          <a:bodyPr/>
          <a:lstStyle/>
          <a:p>
            <a:endParaRPr lang="en-US"/>
          </a:p>
        </p:txBody>
      </p:sp>
      <p:sp>
        <p:nvSpPr>
          <p:cNvPr id="45711" name="Rectangle 655"/>
          <p:cNvSpPr>
            <a:spLocks noChangeArrowheads="1"/>
          </p:cNvSpPr>
          <p:nvPr/>
        </p:nvSpPr>
        <p:spPr bwMode="auto">
          <a:xfrm>
            <a:off x="8018463" y="58674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712" name="Rectangle 656"/>
          <p:cNvSpPr>
            <a:spLocks noChangeArrowheads="1"/>
          </p:cNvSpPr>
          <p:nvPr/>
        </p:nvSpPr>
        <p:spPr bwMode="auto">
          <a:xfrm>
            <a:off x="8018463" y="6240463"/>
            <a:ext cx="7937" cy="7937"/>
          </a:xfrm>
          <a:prstGeom prst="rect">
            <a:avLst/>
          </a:prstGeom>
          <a:solidFill>
            <a:srgbClr val="000000"/>
          </a:solidFill>
          <a:ln w="9525">
            <a:solidFill>
              <a:schemeClr val="bg1"/>
            </a:solidFill>
            <a:miter lim="800000"/>
            <a:headEnd/>
            <a:tailEnd/>
          </a:ln>
        </p:spPr>
        <p:txBody>
          <a:bodyPr/>
          <a:lstStyle/>
          <a:p>
            <a:endParaRPr lang="en-US"/>
          </a:p>
        </p:txBody>
      </p:sp>
      <p:sp>
        <p:nvSpPr>
          <p:cNvPr id="45713" name="Rectangle 657"/>
          <p:cNvSpPr>
            <a:spLocks noChangeArrowheads="1"/>
          </p:cNvSpPr>
          <p:nvPr/>
        </p:nvSpPr>
        <p:spPr bwMode="auto">
          <a:xfrm>
            <a:off x="8026400" y="6240463"/>
            <a:ext cx="719138" cy="7937"/>
          </a:xfrm>
          <a:prstGeom prst="rect">
            <a:avLst/>
          </a:prstGeom>
          <a:solidFill>
            <a:srgbClr val="000000"/>
          </a:solidFill>
          <a:ln w="9525">
            <a:solidFill>
              <a:schemeClr val="bg1"/>
            </a:solidFill>
            <a:miter lim="800000"/>
            <a:headEnd/>
            <a:tailEnd/>
          </a:ln>
        </p:spPr>
        <p:txBody>
          <a:bodyPr/>
          <a:lstStyle/>
          <a:p>
            <a:endParaRPr lang="en-US"/>
          </a:p>
        </p:txBody>
      </p:sp>
      <p:sp>
        <p:nvSpPr>
          <p:cNvPr id="45714" name="Rectangle 658"/>
          <p:cNvSpPr>
            <a:spLocks noChangeArrowheads="1"/>
          </p:cNvSpPr>
          <p:nvPr/>
        </p:nvSpPr>
        <p:spPr bwMode="auto">
          <a:xfrm>
            <a:off x="8745538" y="5867400"/>
            <a:ext cx="7937" cy="373063"/>
          </a:xfrm>
          <a:prstGeom prst="rect">
            <a:avLst/>
          </a:prstGeom>
          <a:solidFill>
            <a:srgbClr val="000000"/>
          </a:solidFill>
          <a:ln w="9525">
            <a:solidFill>
              <a:schemeClr val="bg1"/>
            </a:solidFill>
            <a:miter lim="800000"/>
            <a:headEnd/>
            <a:tailEnd/>
          </a:ln>
        </p:spPr>
        <p:txBody>
          <a:bodyPr/>
          <a:lstStyle/>
          <a:p>
            <a:endParaRPr lang="en-US"/>
          </a:p>
        </p:txBody>
      </p:sp>
      <p:sp>
        <p:nvSpPr>
          <p:cNvPr id="45715" name="Rectangle 659"/>
          <p:cNvSpPr>
            <a:spLocks noChangeArrowheads="1"/>
          </p:cNvSpPr>
          <p:nvPr/>
        </p:nvSpPr>
        <p:spPr bwMode="auto">
          <a:xfrm>
            <a:off x="8745538" y="6240463"/>
            <a:ext cx="7937" cy="7937"/>
          </a:xfrm>
          <a:prstGeom prst="rect">
            <a:avLst/>
          </a:prstGeom>
          <a:solidFill>
            <a:srgbClr val="000000"/>
          </a:solidFill>
          <a:ln w="9525">
            <a:solidFill>
              <a:schemeClr val="bg1"/>
            </a:solidFill>
            <a:miter lim="800000"/>
            <a:headEnd/>
            <a:tailEnd/>
          </a:ln>
        </p:spPr>
        <p:txBody>
          <a:bodyPr/>
          <a:lstStyle/>
          <a:p>
            <a:endParaRPr lang="en-US"/>
          </a:p>
        </p:txBody>
      </p:sp>
      <p:sp>
        <p:nvSpPr>
          <p:cNvPr id="45716" name="Rectangle 660"/>
          <p:cNvSpPr>
            <a:spLocks noChangeArrowheads="1"/>
          </p:cNvSpPr>
          <p:nvPr/>
        </p:nvSpPr>
        <p:spPr bwMode="auto">
          <a:xfrm>
            <a:off x="8745538" y="6240463"/>
            <a:ext cx="7937" cy="7937"/>
          </a:xfrm>
          <a:prstGeom prst="rect">
            <a:avLst/>
          </a:prstGeom>
          <a:solidFill>
            <a:srgbClr val="000000"/>
          </a:solidFill>
          <a:ln w="9525">
            <a:solidFill>
              <a:schemeClr val="bg1"/>
            </a:solidFill>
            <a:miter lim="800000"/>
            <a:headEnd/>
            <a:tailEnd/>
          </a:ln>
        </p:spPr>
        <p:txBody>
          <a:bodyPr/>
          <a:lstStyle/>
          <a:p>
            <a:endParaRPr lang="en-US"/>
          </a:p>
        </p:txBody>
      </p:sp>
      <p:sp>
        <p:nvSpPr>
          <p:cNvPr id="45717" name="Line 661"/>
          <p:cNvSpPr>
            <a:spLocks noChangeShapeType="1"/>
          </p:cNvSpPr>
          <p:nvPr/>
        </p:nvSpPr>
        <p:spPr bwMode="auto">
          <a:xfrm flipV="1">
            <a:off x="1806575" y="4635500"/>
            <a:ext cx="503238" cy="266700"/>
          </a:xfrm>
          <a:prstGeom prst="line">
            <a:avLst/>
          </a:prstGeom>
          <a:noFill/>
          <a:ln w="28575" cap="sq">
            <a:solidFill>
              <a:srgbClr val="FFFFFF"/>
            </a:solidFill>
            <a:round/>
            <a:headEnd type="none" w="sm" len="sm"/>
            <a:tailEnd type="triangle" w="sm" len="sm"/>
          </a:ln>
          <a:effectLst/>
        </p:spPr>
        <p:txBody>
          <a:bodyPr wrap="none" anchor="ctr">
            <a:spAutoFit/>
          </a:bodyPr>
          <a:lstStyle/>
          <a:p>
            <a:endParaRPr lang="en-US"/>
          </a:p>
        </p:txBody>
      </p:sp>
      <p:sp>
        <p:nvSpPr>
          <p:cNvPr id="45718" name="Line 662"/>
          <p:cNvSpPr>
            <a:spLocks noChangeShapeType="1"/>
          </p:cNvSpPr>
          <p:nvPr/>
        </p:nvSpPr>
        <p:spPr bwMode="auto">
          <a:xfrm flipV="1">
            <a:off x="3189288" y="4254500"/>
            <a:ext cx="528637" cy="279400"/>
          </a:xfrm>
          <a:prstGeom prst="line">
            <a:avLst/>
          </a:prstGeom>
          <a:noFill/>
          <a:ln w="28575" cap="sq">
            <a:solidFill>
              <a:schemeClr val="tx1"/>
            </a:solidFill>
            <a:round/>
            <a:headEnd type="none" w="sm" len="sm"/>
            <a:tailEnd type="triangle" w="sm" len="sm"/>
          </a:ln>
          <a:effectLst/>
        </p:spPr>
        <p:txBody>
          <a:bodyPr wrap="none" anchor="ctr">
            <a:spAutoFit/>
          </a:bodyPr>
          <a:lstStyle/>
          <a:p>
            <a:endParaRPr lang="en-US"/>
          </a:p>
        </p:txBody>
      </p:sp>
      <p:sp>
        <p:nvSpPr>
          <p:cNvPr id="45719" name="Line 663"/>
          <p:cNvSpPr>
            <a:spLocks noChangeShapeType="1"/>
          </p:cNvSpPr>
          <p:nvPr/>
        </p:nvSpPr>
        <p:spPr bwMode="auto">
          <a:xfrm flipV="1">
            <a:off x="4702175" y="3403600"/>
            <a:ext cx="528638" cy="279400"/>
          </a:xfrm>
          <a:prstGeom prst="line">
            <a:avLst/>
          </a:prstGeom>
          <a:noFill/>
          <a:ln w="28575" cap="sq">
            <a:solidFill>
              <a:schemeClr val="tx1"/>
            </a:solidFill>
            <a:round/>
            <a:headEnd type="none" w="sm" len="sm"/>
            <a:tailEnd type="triangle" w="sm" len="sm"/>
          </a:ln>
          <a:effectLst/>
        </p:spPr>
        <p:txBody>
          <a:bodyPr wrap="none" anchor="ctr">
            <a:spAutoFit/>
          </a:bodyPr>
          <a:lstStyle/>
          <a:p>
            <a:endParaRPr lang="en-US"/>
          </a:p>
        </p:txBody>
      </p:sp>
      <p:sp>
        <p:nvSpPr>
          <p:cNvPr id="45720" name="Line 664"/>
          <p:cNvSpPr>
            <a:spLocks noChangeShapeType="1"/>
          </p:cNvSpPr>
          <p:nvPr/>
        </p:nvSpPr>
        <p:spPr bwMode="auto">
          <a:xfrm flipV="1">
            <a:off x="5394325" y="2616200"/>
            <a:ext cx="527050" cy="279400"/>
          </a:xfrm>
          <a:prstGeom prst="line">
            <a:avLst/>
          </a:prstGeom>
          <a:noFill/>
          <a:ln w="28575" cap="sq">
            <a:solidFill>
              <a:schemeClr val="tx1"/>
            </a:solidFill>
            <a:round/>
            <a:headEnd type="none" w="sm" len="sm"/>
            <a:tailEnd type="triangle" w="sm" len="sm"/>
          </a:ln>
          <a:effectLst/>
        </p:spPr>
        <p:txBody>
          <a:bodyPr wrap="none" anchor="ctr">
            <a:spAutoFit/>
          </a:bodyPr>
          <a:lstStyle/>
          <a:p>
            <a:endParaRPr lang="en-US"/>
          </a:p>
        </p:txBody>
      </p:sp>
      <p:sp>
        <p:nvSpPr>
          <p:cNvPr id="45721" name="Line 665"/>
          <p:cNvSpPr>
            <a:spLocks noChangeShapeType="1"/>
          </p:cNvSpPr>
          <p:nvPr/>
        </p:nvSpPr>
        <p:spPr bwMode="auto">
          <a:xfrm flipV="1">
            <a:off x="6121400" y="2286000"/>
            <a:ext cx="527050" cy="279400"/>
          </a:xfrm>
          <a:prstGeom prst="line">
            <a:avLst/>
          </a:prstGeom>
          <a:noFill/>
          <a:ln w="28575" cap="sq">
            <a:solidFill>
              <a:schemeClr val="tx1"/>
            </a:solidFill>
            <a:round/>
            <a:headEnd type="none" w="sm" len="sm"/>
            <a:tailEnd type="triangle" w="sm" len="sm"/>
          </a:ln>
          <a:effectLst/>
        </p:spPr>
        <p:txBody>
          <a:bodyPr wrap="none" anchor="ctr">
            <a:spAutoFit/>
          </a:bodyPr>
          <a:lstStyle/>
          <a:p>
            <a:endParaRPr lang="en-US"/>
          </a:p>
        </p:txBody>
      </p:sp>
      <p:sp>
        <p:nvSpPr>
          <p:cNvPr id="45722" name="Line 666"/>
          <p:cNvSpPr>
            <a:spLocks noChangeShapeType="1"/>
          </p:cNvSpPr>
          <p:nvPr/>
        </p:nvSpPr>
        <p:spPr bwMode="auto">
          <a:xfrm flipV="1">
            <a:off x="6835775" y="1841500"/>
            <a:ext cx="527050" cy="279400"/>
          </a:xfrm>
          <a:prstGeom prst="line">
            <a:avLst/>
          </a:prstGeom>
          <a:noFill/>
          <a:ln w="28575" cap="sq">
            <a:solidFill>
              <a:schemeClr val="tx1"/>
            </a:solidFill>
            <a:round/>
            <a:headEnd type="none" w="sm" len="sm"/>
            <a:tailEnd type="triangle" w="sm" len="sm"/>
          </a:ln>
          <a:effectLst/>
        </p:spPr>
        <p:txBody>
          <a:bodyPr wrap="none" anchor="ctr">
            <a:spAutoFit/>
          </a:bodyPr>
          <a:lstStyle/>
          <a:p>
            <a:endParaRPr lang="en-US"/>
          </a:p>
        </p:txBody>
      </p:sp>
      <p:sp>
        <p:nvSpPr>
          <p:cNvPr id="45723" name="Line 667"/>
          <p:cNvSpPr>
            <a:spLocks noChangeShapeType="1"/>
          </p:cNvSpPr>
          <p:nvPr/>
        </p:nvSpPr>
        <p:spPr bwMode="auto">
          <a:xfrm flipV="1">
            <a:off x="1055688" y="5003800"/>
            <a:ext cx="527050" cy="279400"/>
          </a:xfrm>
          <a:prstGeom prst="line">
            <a:avLst/>
          </a:prstGeom>
          <a:noFill/>
          <a:ln w="28575" cap="sq">
            <a:solidFill>
              <a:schemeClr val="tx1"/>
            </a:solidFill>
            <a:round/>
            <a:headEnd type="none" w="sm" len="sm"/>
            <a:tailEnd type="triangle" w="sm" len="sm"/>
          </a:ln>
          <a:effectLst/>
        </p:spPr>
        <p:txBody>
          <a:bodyPr wrap="none" anchor="ct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5583">
                                            <p:txEl>
                                              <p:pRg st="0" end="0"/>
                                            </p:txEl>
                                          </p:spTgt>
                                        </p:tgtEl>
                                        <p:attrNameLst>
                                          <p:attrName>style.visibility</p:attrName>
                                        </p:attrNameLst>
                                      </p:cBhvr>
                                      <p:to>
                                        <p:strVal val="visible"/>
                                      </p:to>
                                    </p:set>
                                    <p:animEffect transition="in" filter="box(out)">
                                      <p:cBhvr>
                                        <p:cTn id="7" dur="500"/>
                                        <p:tgtEl>
                                          <p:spTgt spid="455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5584">
                                            <p:txEl>
                                              <p:pRg st="0" end="0"/>
                                            </p:txEl>
                                          </p:spTgt>
                                        </p:tgtEl>
                                        <p:attrNameLst>
                                          <p:attrName>style.visibility</p:attrName>
                                        </p:attrNameLst>
                                      </p:cBhvr>
                                      <p:to>
                                        <p:strVal val="visible"/>
                                      </p:to>
                                    </p:set>
                                    <p:animEffect transition="in" filter="box(out)">
                                      <p:cBhvr>
                                        <p:cTn id="12" dur="500"/>
                                        <p:tgtEl>
                                          <p:spTgt spid="4558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45585"/>
                                        </p:tgtEl>
                                        <p:attrNameLst>
                                          <p:attrName>style.visibility</p:attrName>
                                        </p:attrNameLst>
                                      </p:cBhvr>
                                      <p:to>
                                        <p:strVal val="visible"/>
                                      </p:to>
                                    </p:set>
                                    <p:anim calcmode="lin" valueType="num">
                                      <p:cBhvr additive="base">
                                        <p:cTn id="17" dur="500" fill="hold"/>
                                        <p:tgtEl>
                                          <p:spTgt spid="45585"/>
                                        </p:tgtEl>
                                        <p:attrNameLst>
                                          <p:attrName>ppt_x</p:attrName>
                                        </p:attrNameLst>
                                      </p:cBhvr>
                                      <p:tavLst>
                                        <p:tav tm="0">
                                          <p:val>
                                            <p:strVal val="0-#ppt_w/2"/>
                                          </p:val>
                                        </p:tav>
                                        <p:tav tm="100000">
                                          <p:val>
                                            <p:strVal val="#ppt_x"/>
                                          </p:val>
                                        </p:tav>
                                      </p:tavLst>
                                    </p:anim>
                                    <p:anim calcmode="lin" valueType="num">
                                      <p:cBhvr additive="base">
                                        <p:cTn id="18" dur="500" fill="hold"/>
                                        <p:tgtEl>
                                          <p:spTgt spid="4558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32" fill="hold" nodeType="clickEffect">
                                  <p:stCondLst>
                                    <p:cond delay="0"/>
                                  </p:stCondLst>
                                  <p:childTnLst>
                                    <p:set>
                                      <p:cBhvr>
                                        <p:cTn id="22" dur="1" fill="hold">
                                          <p:stCondLst>
                                            <p:cond delay="0"/>
                                          </p:stCondLst>
                                        </p:cTn>
                                        <p:tgtEl>
                                          <p:spTgt spid="45571"/>
                                        </p:tgtEl>
                                        <p:attrNameLst>
                                          <p:attrName>style.visibility</p:attrName>
                                        </p:attrNameLst>
                                      </p:cBhvr>
                                      <p:to>
                                        <p:strVal val="visible"/>
                                      </p:to>
                                    </p:set>
                                    <p:animEffect transition="in" filter="box(out)">
                                      <p:cBhvr>
                                        <p:cTn id="23" dur="500"/>
                                        <p:tgtEl>
                                          <p:spTgt spid="45571"/>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32" fill="hold" nodeType="clickEffect">
                                  <p:stCondLst>
                                    <p:cond delay="0"/>
                                  </p:stCondLst>
                                  <p:childTnLst>
                                    <p:set>
                                      <p:cBhvr>
                                        <p:cTn id="27" dur="1" fill="hold">
                                          <p:stCondLst>
                                            <p:cond delay="0"/>
                                          </p:stCondLst>
                                        </p:cTn>
                                        <p:tgtEl>
                                          <p:spTgt spid="45576"/>
                                        </p:tgtEl>
                                        <p:attrNameLst>
                                          <p:attrName>style.visibility</p:attrName>
                                        </p:attrNameLst>
                                      </p:cBhvr>
                                      <p:to>
                                        <p:strVal val="visible"/>
                                      </p:to>
                                    </p:set>
                                    <p:animEffect transition="in" filter="box(out)">
                                      <p:cBhvr>
                                        <p:cTn id="28" dur="500"/>
                                        <p:tgtEl>
                                          <p:spTgt spid="45576"/>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32" fill="hold" nodeType="clickEffect">
                                  <p:stCondLst>
                                    <p:cond delay="0"/>
                                  </p:stCondLst>
                                  <p:childTnLst>
                                    <p:set>
                                      <p:cBhvr>
                                        <p:cTn id="32" dur="1" fill="hold">
                                          <p:stCondLst>
                                            <p:cond delay="0"/>
                                          </p:stCondLst>
                                        </p:cTn>
                                        <p:tgtEl>
                                          <p:spTgt spid="45559"/>
                                        </p:tgtEl>
                                        <p:attrNameLst>
                                          <p:attrName>style.visibility</p:attrName>
                                        </p:attrNameLst>
                                      </p:cBhvr>
                                      <p:to>
                                        <p:strVal val="visible"/>
                                      </p:to>
                                    </p:set>
                                    <p:animEffect transition="in" filter="box(out)">
                                      <p:cBhvr>
                                        <p:cTn id="33" dur="500"/>
                                        <p:tgtEl>
                                          <p:spTgt spid="45559"/>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32" fill="hold" nodeType="clickEffect">
                                  <p:stCondLst>
                                    <p:cond delay="0"/>
                                  </p:stCondLst>
                                  <p:childTnLst>
                                    <p:set>
                                      <p:cBhvr>
                                        <p:cTn id="37" dur="1" fill="hold">
                                          <p:stCondLst>
                                            <p:cond delay="0"/>
                                          </p:stCondLst>
                                        </p:cTn>
                                        <p:tgtEl>
                                          <p:spTgt spid="45567"/>
                                        </p:tgtEl>
                                        <p:attrNameLst>
                                          <p:attrName>style.visibility</p:attrName>
                                        </p:attrNameLst>
                                      </p:cBhvr>
                                      <p:to>
                                        <p:strVal val="visible"/>
                                      </p:to>
                                    </p:set>
                                    <p:animEffect transition="in" filter="box(out)">
                                      <p:cBhvr>
                                        <p:cTn id="38" dur="500"/>
                                        <p:tgtEl>
                                          <p:spTgt spid="45567"/>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32" fill="hold" nodeType="clickEffect">
                                  <p:stCondLst>
                                    <p:cond delay="0"/>
                                  </p:stCondLst>
                                  <p:childTnLst>
                                    <p:set>
                                      <p:cBhvr>
                                        <p:cTn id="42" dur="1" fill="hold">
                                          <p:stCondLst>
                                            <p:cond delay="0"/>
                                          </p:stCondLst>
                                        </p:cTn>
                                        <p:tgtEl>
                                          <p:spTgt spid="45547"/>
                                        </p:tgtEl>
                                        <p:attrNameLst>
                                          <p:attrName>style.visibility</p:attrName>
                                        </p:attrNameLst>
                                      </p:cBhvr>
                                      <p:to>
                                        <p:strVal val="visible"/>
                                      </p:to>
                                    </p:set>
                                    <p:animEffect transition="in" filter="box(out)">
                                      <p:cBhvr>
                                        <p:cTn id="43" dur="500"/>
                                        <p:tgtEl>
                                          <p:spTgt spid="45547"/>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32" fill="hold" nodeType="clickEffect">
                                  <p:stCondLst>
                                    <p:cond delay="0"/>
                                  </p:stCondLst>
                                  <p:childTnLst>
                                    <p:set>
                                      <p:cBhvr>
                                        <p:cTn id="47" dur="1" fill="hold">
                                          <p:stCondLst>
                                            <p:cond delay="0"/>
                                          </p:stCondLst>
                                        </p:cTn>
                                        <p:tgtEl>
                                          <p:spTgt spid="45551"/>
                                        </p:tgtEl>
                                        <p:attrNameLst>
                                          <p:attrName>style.visibility</p:attrName>
                                        </p:attrNameLst>
                                      </p:cBhvr>
                                      <p:to>
                                        <p:strVal val="visible"/>
                                      </p:to>
                                    </p:set>
                                    <p:animEffect transition="in" filter="box(out)">
                                      <p:cBhvr>
                                        <p:cTn id="48" dur="500"/>
                                        <p:tgtEl>
                                          <p:spTgt spid="45551"/>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32" fill="hold" grpId="0" nodeType="clickEffect">
                                  <p:stCondLst>
                                    <p:cond delay="0"/>
                                  </p:stCondLst>
                                  <p:childTnLst>
                                    <p:set>
                                      <p:cBhvr>
                                        <p:cTn id="52" dur="1" fill="hold">
                                          <p:stCondLst>
                                            <p:cond delay="0"/>
                                          </p:stCondLst>
                                        </p:cTn>
                                        <p:tgtEl>
                                          <p:spTgt spid="45558">
                                            <p:txEl>
                                              <p:pRg st="0" end="0"/>
                                            </p:txEl>
                                          </p:spTgt>
                                        </p:tgtEl>
                                        <p:attrNameLst>
                                          <p:attrName>style.visibility</p:attrName>
                                        </p:attrNameLst>
                                      </p:cBhvr>
                                      <p:to>
                                        <p:strVal val="visible"/>
                                      </p:to>
                                    </p:set>
                                    <p:animEffect transition="in" filter="box(out)">
                                      <p:cBhvr>
                                        <p:cTn id="53" dur="500"/>
                                        <p:tgtEl>
                                          <p:spTgt spid="45558">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32" fill="hold" nodeType="clickEffect">
                                  <p:stCondLst>
                                    <p:cond delay="0"/>
                                  </p:stCondLst>
                                  <p:childTnLst>
                                    <p:set>
                                      <p:cBhvr>
                                        <p:cTn id="57" dur="1" fill="hold">
                                          <p:stCondLst>
                                            <p:cond delay="0"/>
                                          </p:stCondLst>
                                        </p:cTn>
                                        <p:tgtEl>
                                          <p:spTgt spid="45524"/>
                                        </p:tgtEl>
                                        <p:attrNameLst>
                                          <p:attrName>style.visibility</p:attrName>
                                        </p:attrNameLst>
                                      </p:cBhvr>
                                      <p:to>
                                        <p:strVal val="visible"/>
                                      </p:to>
                                    </p:set>
                                    <p:animEffect transition="in" filter="box(out)">
                                      <p:cBhvr>
                                        <p:cTn id="58" dur="500"/>
                                        <p:tgtEl>
                                          <p:spTgt spid="45524"/>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32" fill="hold" nodeType="clickEffect">
                                  <p:stCondLst>
                                    <p:cond delay="0"/>
                                  </p:stCondLst>
                                  <p:childTnLst>
                                    <p:set>
                                      <p:cBhvr>
                                        <p:cTn id="62" dur="1" fill="hold">
                                          <p:stCondLst>
                                            <p:cond delay="0"/>
                                          </p:stCondLst>
                                        </p:cTn>
                                        <p:tgtEl>
                                          <p:spTgt spid="45480"/>
                                        </p:tgtEl>
                                        <p:attrNameLst>
                                          <p:attrName>style.visibility</p:attrName>
                                        </p:attrNameLst>
                                      </p:cBhvr>
                                      <p:to>
                                        <p:strVal val="visible"/>
                                      </p:to>
                                    </p:set>
                                    <p:animEffect transition="in" filter="box(out)">
                                      <p:cBhvr>
                                        <p:cTn id="63" dur="500"/>
                                        <p:tgtEl>
                                          <p:spTgt spid="45480"/>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32" fill="hold" nodeType="clickEffect">
                                  <p:stCondLst>
                                    <p:cond delay="0"/>
                                  </p:stCondLst>
                                  <p:childTnLst>
                                    <p:set>
                                      <p:cBhvr>
                                        <p:cTn id="67" dur="1" fill="hold">
                                          <p:stCondLst>
                                            <p:cond delay="0"/>
                                          </p:stCondLst>
                                        </p:cTn>
                                        <p:tgtEl>
                                          <p:spTgt spid="45519"/>
                                        </p:tgtEl>
                                        <p:attrNameLst>
                                          <p:attrName>style.visibility</p:attrName>
                                        </p:attrNameLst>
                                      </p:cBhvr>
                                      <p:to>
                                        <p:strVal val="visible"/>
                                      </p:to>
                                    </p:set>
                                    <p:animEffect transition="in" filter="box(out)">
                                      <p:cBhvr>
                                        <p:cTn id="68" dur="500"/>
                                        <p:tgtEl>
                                          <p:spTgt spid="45519"/>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32" fill="hold" nodeType="clickEffect">
                                  <p:stCondLst>
                                    <p:cond delay="0"/>
                                  </p:stCondLst>
                                  <p:childTnLst>
                                    <p:set>
                                      <p:cBhvr>
                                        <p:cTn id="72" dur="1" fill="hold">
                                          <p:stCondLst>
                                            <p:cond delay="0"/>
                                          </p:stCondLst>
                                        </p:cTn>
                                        <p:tgtEl>
                                          <p:spTgt spid="45498"/>
                                        </p:tgtEl>
                                        <p:attrNameLst>
                                          <p:attrName>style.visibility</p:attrName>
                                        </p:attrNameLst>
                                      </p:cBhvr>
                                      <p:to>
                                        <p:strVal val="visible"/>
                                      </p:to>
                                    </p:set>
                                    <p:animEffect transition="in" filter="box(out)">
                                      <p:cBhvr>
                                        <p:cTn id="73" dur="500"/>
                                        <p:tgtEl>
                                          <p:spTgt spid="45498"/>
                                        </p:tgtEl>
                                      </p:cBhvr>
                                    </p:animEffect>
                                  </p:childTnLst>
                                </p:cTn>
                              </p:par>
                            </p:childTnLst>
                          </p:cTn>
                        </p:par>
                      </p:childTnLst>
                    </p:cTn>
                  </p:par>
                  <p:par>
                    <p:cTn id="74" fill="hold">
                      <p:stCondLst>
                        <p:cond delay="indefinite"/>
                      </p:stCondLst>
                      <p:childTnLst>
                        <p:par>
                          <p:cTn id="75" fill="hold">
                            <p:stCondLst>
                              <p:cond delay="0"/>
                            </p:stCondLst>
                            <p:childTnLst>
                              <p:par>
                                <p:cTn id="76" presetID="4" presetClass="entr" presetSubtype="32" fill="hold" grpId="0" nodeType="clickEffect">
                                  <p:stCondLst>
                                    <p:cond delay="0"/>
                                  </p:stCondLst>
                                  <p:childTnLst>
                                    <p:set>
                                      <p:cBhvr>
                                        <p:cTn id="77" dur="1" fill="hold">
                                          <p:stCondLst>
                                            <p:cond delay="0"/>
                                          </p:stCondLst>
                                        </p:cTn>
                                        <p:tgtEl>
                                          <p:spTgt spid="45455">
                                            <p:txEl>
                                              <p:pRg st="0" end="0"/>
                                            </p:txEl>
                                          </p:spTgt>
                                        </p:tgtEl>
                                        <p:attrNameLst>
                                          <p:attrName>style.visibility</p:attrName>
                                        </p:attrNameLst>
                                      </p:cBhvr>
                                      <p:to>
                                        <p:strVal val="visible"/>
                                      </p:to>
                                    </p:set>
                                    <p:animEffect transition="in" filter="box(out)">
                                      <p:cBhvr>
                                        <p:cTn id="78" dur="500"/>
                                        <p:tgtEl>
                                          <p:spTgt spid="45455">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4" presetClass="entr" presetSubtype="32" fill="hold" nodeType="clickEffect">
                                  <p:stCondLst>
                                    <p:cond delay="0"/>
                                  </p:stCondLst>
                                  <p:childTnLst>
                                    <p:set>
                                      <p:cBhvr>
                                        <p:cTn id="82" dur="1" fill="hold">
                                          <p:stCondLst>
                                            <p:cond delay="0"/>
                                          </p:stCondLst>
                                        </p:cTn>
                                        <p:tgtEl>
                                          <p:spTgt spid="45456"/>
                                        </p:tgtEl>
                                        <p:attrNameLst>
                                          <p:attrName>style.visibility</p:attrName>
                                        </p:attrNameLst>
                                      </p:cBhvr>
                                      <p:to>
                                        <p:strVal val="visible"/>
                                      </p:to>
                                    </p:set>
                                    <p:animEffect transition="in" filter="box(out)">
                                      <p:cBhvr>
                                        <p:cTn id="83" dur="500"/>
                                        <p:tgtEl>
                                          <p:spTgt spid="45456"/>
                                        </p:tgtEl>
                                      </p:cBhvr>
                                    </p:animEffect>
                                  </p:childTnLst>
                                </p:cTn>
                              </p:par>
                            </p:childTnLst>
                          </p:cTn>
                        </p:par>
                      </p:childTnLst>
                    </p:cTn>
                  </p:par>
                  <p:par>
                    <p:cTn id="84" fill="hold">
                      <p:stCondLst>
                        <p:cond delay="indefinite"/>
                      </p:stCondLst>
                      <p:childTnLst>
                        <p:par>
                          <p:cTn id="85" fill="hold">
                            <p:stCondLst>
                              <p:cond delay="0"/>
                            </p:stCondLst>
                            <p:childTnLst>
                              <p:par>
                                <p:cTn id="86" presetID="4" presetClass="entr" presetSubtype="32" fill="hold" nodeType="clickEffect">
                                  <p:stCondLst>
                                    <p:cond delay="0"/>
                                  </p:stCondLst>
                                  <p:childTnLst>
                                    <p:set>
                                      <p:cBhvr>
                                        <p:cTn id="87" dur="1" fill="hold">
                                          <p:stCondLst>
                                            <p:cond delay="0"/>
                                          </p:stCondLst>
                                        </p:cTn>
                                        <p:tgtEl>
                                          <p:spTgt spid="45443"/>
                                        </p:tgtEl>
                                        <p:attrNameLst>
                                          <p:attrName>style.visibility</p:attrName>
                                        </p:attrNameLst>
                                      </p:cBhvr>
                                      <p:to>
                                        <p:strVal val="visible"/>
                                      </p:to>
                                    </p:set>
                                    <p:animEffect transition="in" filter="box(out)">
                                      <p:cBhvr>
                                        <p:cTn id="88" dur="500"/>
                                        <p:tgtEl>
                                          <p:spTgt spid="45443"/>
                                        </p:tgtEl>
                                      </p:cBhvr>
                                    </p:animEffect>
                                  </p:childTnLst>
                                </p:cTn>
                              </p:par>
                            </p:childTnLst>
                          </p:cTn>
                        </p:par>
                      </p:childTnLst>
                    </p:cTn>
                  </p:par>
                  <p:par>
                    <p:cTn id="89" fill="hold">
                      <p:stCondLst>
                        <p:cond delay="indefinite"/>
                      </p:stCondLst>
                      <p:childTnLst>
                        <p:par>
                          <p:cTn id="90" fill="hold">
                            <p:stCondLst>
                              <p:cond delay="0"/>
                            </p:stCondLst>
                            <p:childTnLst>
                              <p:par>
                                <p:cTn id="91" presetID="4" presetClass="entr" presetSubtype="32" fill="hold" nodeType="clickEffect">
                                  <p:stCondLst>
                                    <p:cond delay="0"/>
                                  </p:stCondLst>
                                  <p:childTnLst>
                                    <p:set>
                                      <p:cBhvr>
                                        <p:cTn id="92" dur="1" fill="hold">
                                          <p:stCondLst>
                                            <p:cond delay="0"/>
                                          </p:stCondLst>
                                        </p:cTn>
                                        <p:tgtEl>
                                          <p:spTgt spid="45431"/>
                                        </p:tgtEl>
                                        <p:attrNameLst>
                                          <p:attrName>style.visibility</p:attrName>
                                        </p:attrNameLst>
                                      </p:cBhvr>
                                      <p:to>
                                        <p:strVal val="visible"/>
                                      </p:to>
                                    </p:set>
                                    <p:animEffect transition="in" filter="box(out)">
                                      <p:cBhvr>
                                        <p:cTn id="93" dur="500"/>
                                        <p:tgtEl>
                                          <p:spTgt spid="45431"/>
                                        </p:tgtEl>
                                      </p:cBhvr>
                                    </p:animEffect>
                                  </p:childTnLst>
                                </p:cTn>
                              </p:par>
                            </p:childTnLst>
                          </p:cTn>
                        </p:par>
                      </p:childTnLst>
                    </p:cTn>
                  </p:par>
                  <p:par>
                    <p:cTn id="94" fill="hold">
                      <p:stCondLst>
                        <p:cond delay="indefinite"/>
                      </p:stCondLst>
                      <p:childTnLst>
                        <p:par>
                          <p:cTn id="95" fill="hold">
                            <p:stCondLst>
                              <p:cond delay="0"/>
                            </p:stCondLst>
                            <p:childTnLst>
                              <p:par>
                                <p:cTn id="96" presetID="4" presetClass="entr" presetSubtype="32" fill="hold" nodeType="clickEffect">
                                  <p:stCondLst>
                                    <p:cond delay="0"/>
                                  </p:stCondLst>
                                  <p:childTnLst>
                                    <p:set>
                                      <p:cBhvr>
                                        <p:cTn id="97" dur="1" fill="hold">
                                          <p:stCondLst>
                                            <p:cond delay="0"/>
                                          </p:stCondLst>
                                        </p:cTn>
                                        <p:tgtEl>
                                          <p:spTgt spid="45440"/>
                                        </p:tgtEl>
                                        <p:attrNameLst>
                                          <p:attrName>style.visibility</p:attrName>
                                        </p:attrNameLst>
                                      </p:cBhvr>
                                      <p:to>
                                        <p:strVal val="visible"/>
                                      </p:to>
                                    </p:set>
                                    <p:animEffect transition="in" filter="box(out)">
                                      <p:cBhvr>
                                        <p:cTn id="98" dur="500"/>
                                        <p:tgtEl>
                                          <p:spTgt spid="454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55" grpId="0" build="p" autoUpdateAnimBg="0"/>
      <p:bldP spid="45558" grpId="0" build="p" autoUpdateAnimBg="0"/>
      <p:bldP spid="45583" grpId="0" build="p" autoUpdateAnimBg="0"/>
      <p:bldP spid="45584"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9B979BA-49BB-4F62-9207-BA17A9378C9B}"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65CA42EE-D671-4E4D-B848-B24D1534CA1C}" type="slidenum">
              <a:rPr lang="en-US"/>
              <a:pPr/>
              <a:t>12</a:t>
            </a:fld>
            <a:endParaRPr lang="en-US"/>
          </a:p>
        </p:txBody>
      </p:sp>
      <p:sp>
        <p:nvSpPr>
          <p:cNvPr id="121858" name="Rectangle 2"/>
          <p:cNvSpPr>
            <a:spLocks noGrp="1" noChangeArrowheads="1"/>
          </p:cNvSpPr>
          <p:nvPr>
            <p:ph type="body" idx="1"/>
          </p:nvPr>
        </p:nvSpPr>
        <p:spPr>
          <a:xfrm>
            <a:off x="609600" y="228600"/>
            <a:ext cx="8229600" cy="1066800"/>
          </a:xfrm>
        </p:spPr>
        <p:txBody>
          <a:bodyPr/>
          <a:lstStyle/>
          <a:p>
            <a:r>
              <a:rPr lang="en-US" altLang="ko-KR" sz="2000">
                <a:ea typeface="Gulim" pitchFamily="34" charset="-127"/>
              </a:rPr>
              <a:t>Give a dynamic-programming solution to the 0-1 knapsack problem that runs in </a:t>
            </a:r>
            <a:r>
              <a:rPr lang="en-US" altLang="ko-KR" sz="2000" i="1">
                <a:ea typeface="Gulim" pitchFamily="34" charset="-127"/>
              </a:rPr>
              <a:t>O</a:t>
            </a:r>
            <a:r>
              <a:rPr lang="en-US" altLang="ko-KR" sz="2000">
                <a:ea typeface="Gulim" pitchFamily="34" charset="-127"/>
              </a:rPr>
              <a:t>(</a:t>
            </a:r>
            <a:r>
              <a:rPr lang="en-US" altLang="ko-KR" sz="2000" i="1">
                <a:ea typeface="Gulim" pitchFamily="34" charset="-127"/>
              </a:rPr>
              <a:t>nW</a:t>
            </a:r>
            <a:r>
              <a:rPr lang="en-US" altLang="ko-KR" sz="2000">
                <a:ea typeface="Gulim" pitchFamily="34" charset="-127"/>
              </a:rPr>
              <a:t>) time, where n is the number of items and </a:t>
            </a:r>
            <a:r>
              <a:rPr lang="en-US" altLang="ko-KR" sz="2000" i="1">
                <a:ea typeface="Gulim" pitchFamily="34" charset="-127"/>
              </a:rPr>
              <a:t>W</a:t>
            </a:r>
            <a:r>
              <a:rPr lang="en-US" altLang="ko-KR" sz="2000">
                <a:ea typeface="Gulim" pitchFamily="34" charset="-127"/>
              </a:rPr>
              <a:t> is the maximum weight of items that the thief can put in his knapsack. </a:t>
            </a:r>
          </a:p>
          <a:p>
            <a:pPr>
              <a:buFontTx/>
              <a:buNone/>
            </a:pPr>
            <a:endParaRPr lang="en-US" sz="2000"/>
          </a:p>
        </p:txBody>
      </p:sp>
      <p:sp>
        <p:nvSpPr>
          <p:cNvPr id="121859" name="Text Box 3"/>
          <p:cNvSpPr txBox="1">
            <a:spLocks noChangeArrowheads="1"/>
          </p:cNvSpPr>
          <p:nvPr/>
        </p:nvSpPr>
        <p:spPr bwMode="auto">
          <a:xfrm>
            <a:off x="381000" y="1447800"/>
            <a:ext cx="8458200" cy="4211638"/>
          </a:xfrm>
          <a:prstGeom prst="rect">
            <a:avLst/>
          </a:prstGeom>
          <a:noFill/>
          <a:ln w="9525">
            <a:noFill/>
            <a:miter lim="800000"/>
            <a:headEnd/>
            <a:tailEnd/>
          </a:ln>
          <a:effectLst/>
        </p:spPr>
        <p:txBody>
          <a:bodyPr>
            <a:spAutoFit/>
          </a:bodyPr>
          <a:lstStyle/>
          <a:p>
            <a:r>
              <a:rPr lang="en-US" b="1"/>
              <a:t>The weight is measured in Kgs (say).  The maximum weight is an integer.</a:t>
            </a:r>
          </a:p>
          <a:p>
            <a:r>
              <a:rPr lang="en-US" b="1"/>
              <a:t>The given items are 1..</a:t>
            </a:r>
            <a:r>
              <a:rPr lang="en-US" b="1" i="1"/>
              <a:t>n</a:t>
            </a:r>
            <a:endParaRPr lang="en-US" b="1"/>
          </a:p>
          <a:p>
            <a:endParaRPr lang="en-US" b="1"/>
          </a:p>
          <a:p>
            <a:r>
              <a:rPr lang="en-US" b="1"/>
              <a:t>Let </a:t>
            </a:r>
            <a:r>
              <a:rPr lang="en-US" b="1" i="1"/>
              <a:t>S</a:t>
            </a:r>
            <a:r>
              <a:rPr lang="en-US" b="1"/>
              <a:t> be the optimal solution for </a:t>
            </a:r>
            <a:r>
              <a:rPr lang="en-US" b="1" i="1"/>
              <a:t>W </a:t>
            </a:r>
            <a:r>
              <a:rPr lang="en-US" b="1"/>
              <a:t>and </a:t>
            </a:r>
            <a:r>
              <a:rPr lang="en-US" b="1" i="1"/>
              <a:t>i</a:t>
            </a:r>
            <a:r>
              <a:rPr lang="en-US" b="1"/>
              <a:t> be the highest numbered item in </a:t>
            </a:r>
            <a:r>
              <a:rPr lang="en-US" b="1" i="1"/>
              <a:t>S</a:t>
            </a:r>
            <a:r>
              <a:rPr lang="en-US" b="1"/>
              <a:t>.</a:t>
            </a:r>
          </a:p>
          <a:p>
            <a:r>
              <a:rPr lang="en-US" b="1" i="1"/>
              <a:t>S’</a:t>
            </a:r>
            <a:r>
              <a:rPr lang="en-US" b="1"/>
              <a:t> = </a:t>
            </a:r>
            <a:r>
              <a:rPr lang="en-US" b="1" i="1"/>
              <a:t>S</a:t>
            </a:r>
            <a:r>
              <a:rPr lang="en-US" b="1"/>
              <a:t>- {</a:t>
            </a:r>
            <a:r>
              <a:rPr lang="en-US" b="1" i="1"/>
              <a:t>i</a:t>
            </a:r>
            <a:r>
              <a:rPr lang="en-US" b="1"/>
              <a:t>} is an optimal solution for (</a:t>
            </a:r>
            <a:r>
              <a:rPr lang="en-US" b="1" i="1"/>
              <a:t>W</a:t>
            </a:r>
            <a:r>
              <a:rPr lang="en-US" b="1"/>
              <a:t>-</a:t>
            </a:r>
            <a:r>
              <a:rPr lang="en-US" b="1" i="1"/>
              <a:t>w</a:t>
            </a:r>
            <a:r>
              <a:rPr lang="en-US" b="1" i="1" baseline="-25000"/>
              <a:t>i</a:t>
            </a:r>
            <a:r>
              <a:rPr lang="en-US" b="1"/>
              <a:t>) Kilos and items 1.. </a:t>
            </a:r>
            <a:r>
              <a:rPr lang="en-US" b="1" i="1"/>
              <a:t>i</a:t>
            </a:r>
            <a:r>
              <a:rPr lang="en-US" b="1"/>
              <a:t>-1.</a:t>
            </a:r>
          </a:p>
          <a:p>
            <a:r>
              <a:rPr lang="en-US" b="1"/>
              <a:t>The value of the solution in </a:t>
            </a:r>
            <a:r>
              <a:rPr lang="en-US" b="1" i="1"/>
              <a:t>S</a:t>
            </a:r>
            <a:r>
              <a:rPr lang="en-US" b="1"/>
              <a:t> is the value </a:t>
            </a:r>
            <a:r>
              <a:rPr lang="en-US" b="1" i="1"/>
              <a:t>v</a:t>
            </a:r>
            <a:r>
              <a:rPr lang="en-US" b="1" i="1" baseline="-25000"/>
              <a:t>i</a:t>
            </a:r>
            <a:r>
              <a:rPr lang="en-US" b="1"/>
              <a:t> of item </a:t>
            </a:r>
            <a:r>
              <a:rPr lang="en-US" b="1" i="1"/>
              <a:t>i</a:t>
            </a:r>
            <a:r>
              <a:rPr lang="en-US" b="1"/>
              <a:t> plus the value of the solution </a:t>
            </a:r>
            <a:r>
              <a:rPr lang="en-US" b="1" i="1"/>
              <a:t>S</a:t>
            </a:r>
            <a:r>
              <a:rPr lang="en-US" b="1"/>
              <a:t>’.</a:t>
            </a:r>
          </a:p>
          <a:p>
            <a:r>
              <a:rPr lang="en-US" b="1"/>
              <a:t>Let </a:t>
            </a:r>
            <a:r>
              <a:rPr lang="en-US" b="1" i="1"/>
              <a:t>c</a:t>
            </a:r>
            <a:r>
              <a:rPr lang="en-US" b="1"/>
              <a:t>[</a:t>
            </a:r>
            <a:r>
              <a:rPr lang="en-US" b="1" i="1"/>
              <a:t>i,w</a:t>
            </a:r>
            <a:r>
              <a:rPr lang="en-US" b="1"/>
              <a:t>] be the value of the solution for items 1..</a:t>
            </a:r>
            <a:r>
              <a:rPr lang="en-US" b="1" i="1"/>
              <a:t>i</a:t>
            </a:r>
            <a:r>
              <a:rPr lang="en-US" b="1"/>
              <a:t> and maximum weight </a:t>
            </a:r>
            <a:r>
              <a:rPr lang="en-US" b="1" i="1"/>
              <a:t>w</a:t>
            </a:r>
            <a:r>
              <a:rPr lang="en-US" b="1"/>
              <a:t>.</a:t>
            </a:r>
            <a:r>
              <a:rPr lang="en-US"/>
              <a:t> </a:t>
            </a:r>
          </a:p>
          <a:p>
            <a:r>
              <a:rPr lang="en-US"/>
              <a:t>	  </a:t>
            </a:r>
            <a:r>
              <a:rPr lang="en-US" b="1">
                <a:sym typeface="Symbol" pitchFamily="18" charset="2"/>
              </a:rPr>
              <a:t></a:t>
            </a:r>
            <a:r>
              <a:rPr lang="en-US" b="1"/>
              <a:t> 0		if </a:t>
            </a:r>
            <a:r>
              <a:rPr lang="en-US" b="1" i="1"/>
              <a:t>i</a:t>
            </a:r>
            <a:r>
              <a:rPr lang="en-US" b="1"/>
              <a:t> =0 or </a:t>
            </a:r>
            <a:r>
              <a:rPr lang="en-US" b="1" i="1"/>
              <a:t>w</a:t>
            </a:r>
            <a:r>
              <a:rPr lang="en-US" b="1"/>
              <a:t>=0.</a:t>
            </a:r>
          </a:p>
          <a:p>
            <a:r>
              <a:rPr lang="en-US" b="1" i="1"/>
              <a:t>C</a:t>
            </a:r>
            <a:r>
              <a:rPr lang="en-US" b="1"/>
              <a:t>[</a:t>
            </a:r>
            <a:r>
              <a:rPr lang="en-US" b="1" i="1"/>
              <a:t>i,w</a:t>
            </a:r>
            <a:r>
              <a:rPr lang="en-US" b="1"/>
              <a:t>] =  </a:t>
            </a:r>
            <a:r>
              <a:rPr lang="en-US" b="1">
                <a:sym typeface="Symbol" pitchFamily="18" charset="2"/>
              </a:rPr>
              <a:t></a:t>
            </a:r>
            <a:r>
              <a:rPr lang="en-US" b="1"/>
              <a:t> </a:t>
            </a:r>
            <a:r>
              <a:rPr lang="en-US" b="1" i="1"/>
              <a:t>c</a:t>
            </a:r>
            <a:r>
              <a:rPr lang="en-US" b="1"/>
              <a:t>[</a:t>
            </a:r>
            <a:r>
              <a:rPr lang="en-US" b="1" i="1"/>
              <a:t>i</a:t>
            </a:r>
            <a:r>
              <a:rPr lang="en-US" b="1"/>
              <a:t>-1,</a:t>
            </a:r>
            <a:r>
              <a:rPr lang="en-US" b="1" i="1"/>
              <a:t>w</a:t>
            </a:r>
            <a:r>
              <a:rPr lang="en-US" b="1"/>
              <a:t>]	if </a:t>
            </a:r>
            <a:r>
              <a:rPr lang="en-US" b="1" i="1"/>
              <a:t>w</a:t>
            </a:r>
            <a:r>
              <a:rPr lang="en-US" b="1" i="1" baseline="-25000"/>
              <a:t>i</a:t>
            </a:r>
            <a:r>
              <a:rPr lang="en-US" b="1"/>
              <a:t> &gt; </a:t>
            </a:r>
            <a:r>
              <a:rPr lang="en-US" b="1" i="1"/>
              <a:t>residual w (i.e., w-w</a:t>
            </a:r>
            <a:r>
              <a:rPr lang="en-US" b="1" i="1" baseline="-25000"/>
              <a:t>i-1</a:t>
            </a:r>
            <a:r>
              <a:rPr lang="en-US" b="1" i="1"/>
              <a:t>)</a:t>
            </a:r>
          </a:p>
          <a:p>
            <a:r>
              <a:rPr lang="en-US" b="1"/>
              <a:t>	  </a:t>
            </a:r>
            <a:r>
              <a:rPr lang="en-US" b="1">
                <a:sym typeface="Symbol" pitchFamily="18" charset="2"/>
              </a:rPr>
              <a:t></a:t>
            </a:r>
            <a:r>
              <a:rPr lang="en-US" b="1"/>
              <a:t>max (</a:t>
            </a:r>
            <a:r>
              <a:rPr lang="en-US" b="1" i="1">
                <a:solidFill>
                  <a:schemeClr val="accent2"/>
                </a:solidFill>
              </a:rPr>
              <a:t>v</a:t>
            </a:r>
            <a:r>
              <a:rPr lang="en-US" b="1" i="1" baseline="-25000">
                <a:solidFill>
                  <a:schemeClr val="accent2"/>
                </a:solidFill>
              </a:rPr>
              <a:t>i</a:t>
            </a:r>
            <a:r>
              <a:rPr lang="en-US" b="1">
                <a:solidFill>
                  <a:schemeClr val="accent2"/>
                </a:solidFill>
              </a:rPr>
              <a:t>+c[</a:t>
            </a:r>
            <a:r>
              <a:rPr lang="en-US" b="1" i="1">
                <a:solidFill>
                  <a:schemeClr val="accent2"/>
                </a:solidFill>
              </a:rPr>
              <a:t>i</a:t>
            </a:r>
            <a:r>
              <a:rPr lang="en-US" b="1">
                <a:solidFill>
                  <a:schemeClr val="accent2"/>
                </a:solidFill>
              </a:rPr>
              <a:t>-1,</a:t>
            </a:r>
            <a:r>
              <a:rPr lang="en-US" b="1" i="1">
                <a:solidFill>
                  <a:schemeClr val="accent2"/>
                </a:solidFill>
              </a:rPr>
              <a:t>w-w</a:t>
            </a:r>
            <a:r>
              <a:rPr lang="en-US" b="1" i="1" baseline="-25000">
                <a:solidFill>
                  <a:schemeClr val="accent2"/>
                </a:solidFill>
              </a:rPr>
              <a:t>i</a:t>
            </a:r>
            <a:r>
              <a:rPr lang="en-US" b="1">
                <a:solidFill>
                  <a:schemeClr val="accent2"/>
                </a:solidFill>
              </a:rPr>
              <a:t>]</a:t>
            </a:r>
            <a:r>
              <a:rPr lang="en-US" b="1"/>
              <a:t> ,</a:t>
            </a:r>
            <a:r>
              <a:rPr lang="en-US" b="1">
                <a:solidFill>
                  <a:srgbClr val="800000"/>
                </a:solidFill>
              </a:rPr>
              <a:t>c[</a:t>
            </a:r>
            <a:r>
              <a:rPr lang="en-US" b="1" i="1">
                <a:solidFill>
                  <a:srgbClr val="800000"/>
                </a:solidFill>
              </a:rPr>
              <a:t>i</a:t>
            </a:r>
            <a:r>
              <a:rPr lang="en-US" b="1">
                <a:solidFill>
                  <a:srgbClr val="800000"/>
                </a:solidFill>
              </a:rPr>
              <a:t>-1,</a:t>
            </a:r>
            <a:r>
              <a:rPr lang="en-US" b="1" i="1">
                <a:solidFill>
                  <a:srgbClr val="800000"/>
                </a:solidFill>
              </a:rPr>
              <a:t>w</a:t>
            </a:r>
            <a:r>
              <a:rPr lang="en-US" b="1">
                <a:solidFill>
                  <a:srgbClr val="800000"/>
                </a:solidFill>
              </a:rPr>
              <a:t>]</a:t>
            </a:r>
            <a:r>
              <a:rPr lang="en-US" b="1"/>
              <a:t> ) if </a:t>
            </a:r>
            <a:r>
              <a:rPr lang="en-US" b="1" i="1"/>
              <a:t>i</a:t>
            </a:r>
            <a:r>
              <a:rPr lang="en-US" b="1"/>
              <a:t> &gt;0 and </a:t>
            </a:r>
            <a:r>
              <a:rPr lang="en-US" b="1" i="1"/>
              <a:t>w</a:t>
            </a:r>
            <a:r>
              <a:rPr lang="en-US" b="1"/>
              <a:t> </a:t>
            </a:r>
            <a:r>
              <a:rPr lang="en-US" b="1">
                <a:sym typeface="Symbol" pitchFamily="18" charset="2"/>
              </a:rPr>
              <a:t></a:t>
            </a:r>
            <a:r>
              <a:rPr lang="en-US" b="1"/>
              <a:t> </a:t>
            </a:r>
            <a:r>
              <a:rPr lang="en-US" b="1" i="1"/>
              <a:t>w</a:t>
            </a:r>
            <a:r>
              <a:rPr lang="en-US" b="1" i="1" baseline="-25000"/>
              <a:t>i</a:t>
            </a:r>
          </a:p>
          <a:p>
            <a:endParaRPr lang="en-US" b="1"/>
          </a:p>
          <a:p>
            <a:r>
              <a:rPr lang="en-US" b="1">
                <a:solidFill>
                  <a:schemeClr val="accent2"/>
                </a:solidFill>
              </a:rPr>
              <a:t>The value of the solution for </a:t>
            </a:r>
            <a:r>
              <a:rPr lang="en-US" b="1" i="1">
                <a:solidFill>
                  <a:schemeClr val="accent2"/>
                </a:solidFill>
              </a:rPr>
              <a:t>i</a:t>
            </a:r>
            <a:r>
              <a:rPr lang="en-US" b="1">
                <a:solidFill>
                  <a:schemeClr val="accent2"/>
                </a:solidFill>
              </a:rPr>
              <a:t> items either includes item </a:t>
            </a:r>
            <a:r>
              <a:rPr lang="en-US" b="1" i="1">
                <a:solidFill>
                  <a:schemeClr val="accent2"/>
                </a:solidFill>
              </a:rPr>
              <a:t>i</a:t>
            </a:r>
            <a:r>
              <a:rPr lang="en-US" b="1">
                <a:solidFill>
                  <a:schemeClr val="accent2"/>
                </a:solidFill>
              </a:rPr>
              <a:t>, in which case it is </a:t>
            </a:r>
            <a:r>
              <a:rPr lang="en-US" b="1" i="1">
                <a:solidFill>
                  <a:schemeClr val="accent2"/>
                </a:solidFill>
              </a:rPr>
              <a:t>v</a:t>
            </a:r>
            <a:r>
              <a:rPr lang="en-US" b="1" i="1" baseline="-25000">
                <a:solidFill>
                  <a:schemeClr val="accent2"/>
                </a:solidFill>
              </a:rPr>
              <a:t>i</a:t>
            </a:r>
            <a:r>
              <a:rPr lang="en-US" b="1">
                <a:solidFill>
                  <a:schemeClr val="accent2"/>
                </a:solidFill>
              </a:rPr>
              <a:t> plus a  Subproblem solution for </a:t>
            </a:r>
            <a:r>
              <a:rPr lang="en-US" b="1" i="1">
                <a:solidFill>
                  <a:schemeClr val="accent2"/>
                </a:solidFill>
              </a:rPr>
              <a:t>i</a:t>
            </a:r>
            <a:r>
              <a:rPr lang="en-US" b="1">
                <a:solidFill>
                  <a:schemeClr val="accent2"/>
                </a:solidFill>
              </a:rPr>
              <a:t>-1 items and with weight excluding </a:t>
            </a:r>
            <a:r>
              <a:rPr lang="en-US" b="1" i="1">
                <a:solidFill>
                  <a:schemeClr val="accent2"/>
                </a:solidFill>
              </a:rPr>
              <a:t>w</a:t>
            </a:r>
            <a:r>
              <a:rPr lang="en-US" b="1" i="1" baseline="-25000">
                <a:solidFill>
                  <a:schemeClr val="accent2"/>
                </a:solidFill>
              </a:rPr>
              <a:t>i</a:t>
            </a:r>
            <a:r>
              <a:rPr lang="en-US" b="1"/>
              <a:t> or </a:t>
            </a:r>
            <a:r>
              <a:rPr lang="en-US" b="1">
                <a:solidFill>
                  <a:srgbClr val="800000"/>
                </a:solidFill>
              </a:rPr>
              <a:t>doesn’t include the item </a:t>
            </a:r>
            <a:r>
              <a:rPr lang="en-US" b="1" i="1">
                <a:solidFill>
                  <a:srgbClr val="800000"/>
                </a:solidFill>
              </a:rPr>
              <a:t>i</a:t>
            </a:r>
            <a:r>
              <a:rPr lang="en-US" b="1"/>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65A06C1-57E1-49BB-847D-58714329E913}"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2604CEF3-05EF-4F73-B02D-6897AAE3182D}" type="slidenum">
              <a:rPr lang="en-US"/>
              <a:pPr/>
              <a:t>13</a:t>
            </a:fld>
            <a:endParaRPr lang="en-US"/>
          </a:p>
        </p:txBody>
      </p:sp>
      <p:sp>
        <p:nvSpPr>
          <p:cNvPr id="125954" name="Rectangle 2"/>
          <p:cNvSpPr>
            <a:spLocks noGrp="1" noChangeArrowheads="1"/>
          </p:cNvSpPr>
          <p:nvPr>
            <p:ph type="body" idx="1"/>
          </p:nvPr>
        </p:nvSpPr>
        <p:spPr>
          <a:xfrm>
            <a:off x="609600" y="228600"/>
            <a:ext cx="8229600" cy="1066800"/>
          </a:xfrm>
        </p:spPr>
        <p:txBody>
          <a:bodyPr/>
          <a:lstStyle/>
          <a:p>
            <a:r>
              <a:rPr lang="en-US" altLang="ko-KR" sz="2000">
                <a:ea typeface="Gulim" pitchFamily="34" charset="-127"/>
              </a:rPr>
              <a:t>Give a dynamic-programming solution to the 0-1 knapsack problem that runs in </a:t>
            </a:r>
            <a:r>
              <a:rPr lang="en-US" altLang="ko-KR" sz="2000" i="1">
                <a:ea typeface="Gulim" pitchFamily="34" charset="-127"/>
              </a:rPr>
              <a:t>O</a:t>
            </a:r>
            <a:r>
              <a:rPr lang="en-US" altLang="ko-KR" sz="2000">
                <a:ea typeface="Gulim" pitchFamily="34" charset="-127"/>
              </a:rPr>
              <a:t>(</a:t>
            </a:r>
            <a:r>
              <a:rPr lang="en-US" altLang="ko-KR" sz="2000" i="1">
                <a:ea typeface="Gulim" pitchFamily="34" charset="-127"/>
              </a:rPr>
              <a:t>nW</a:t>
            </a:r>
            <a:r>
              <a:rPr lang="en-US" altLang="ko-KR" sz="2000">
                <a:ea typeface="Gulim" pitchFamily="34" charset="-127"/>
              </a:rPr>
              <a:t>) time, where n is the number of items and </a:t>
            </a:r>
            <a:r>
              <a:rPr lang="en-US" altLang="ko-KR" sz="2000" i="1">
                <a:ea typeface="Gulim" pitchFamily="34" charset="-127"/>
              </a:rPr>
              <a:t>W</a:t>
            </a:r>
            <a:r>
              <a:rPr lang="en-US" altLang="ko-KR" sz="2000">
                <a:ea typeface="Gulim" pitchFamily="34" charset="-127"/>
              </a:rPr>
              <a:t> is the maximum weight of items that the thief can put in his knapsack. </a:t>
            </a:r>
          </a:p>
          <a:p>
            <a:pPr>
              <a:buFontTx/>
              <a:buNone/>
            </a:pPr>
            <a:endParaRPr lang="en-US" sz="2000"/>
          </a:p>
        </p:txBody>
      </p:sp>
      <p:sp>
        <p:nvSpPr>
          <p:cNvPr id="125955" name="Text Box 3"/>
          <p:cNvSpPr txBox="1">
            <a:spLocks noChangeArrowheads="1"/>
          </p:cNvSpPr>
          <p:nvPr/>
        </p:nvSpPr>
        <p:spPr bwMode="auto">
          <a:xfrm>
            <a:off x="381000" y="1447800"/>
            <a:ext cx="8458200" cy="3387725"/>
          </a:xfrm>
          <a:prstGeom prst="rect">
            <a:avLst/>
          </a:prstGeom>
          <a:noFill/>
          <a:ln w="9525">
            <a:noFill/>
            <a:miter lim="800000"/>
            <a:headEnd/>
            <a:tailEnd/>
          </a:ln>
          <a:effectLst/>
        </p:spPr>
        <p:txBody>
          <a:bodyPr>
            <a:spAutoFit/>
          </a:bodyPr>
          <a:lstStyle/>
          <a:p>
            <a:r>
              <a:rPr lang="en-US" b="1"/>
              <a:t>Inputs : </a:t>
            </a:r>
            <a:r>
              <a:rPr lang="en-US" b="1" i="1"/>
              <a:t>W</a:t>
            </a:r>
            <a:r>
              <a:rPr lang="en-US" b="1"/>
              <a:t>, </a:t>
            </a:r>
            <a:r>
              <a:rPr lang="en-US" b="1" i="1"/>
              <a:t>n</a:t>
            </a:r>
            <a:r>
              <a:rPr lang="en-US" b="1"/>
              <a:t>, </a:t>
            </a:r>
            <a:r>
              <a:rPr lang="en-US" b="1" i="1"/>
              <a:t>v</a:t>
            </a:r>
            <a:r>
              <a:rPr lang="en-US" b="1"/>
              <a:t>=&lt;</a:t>
            </a:r>
            <a:r>
              <a:rPr lang="en-US" b="1" i="1"/>
              <a:t>v</a:t>
            </a:r>
            <a:r>
              <a:rPr lang="en-US" b="1" i="1" baseline="-25000"/>
              <a:t>1</a:t>
            </a:r>
            <a:r>
              <a:rPr lang="en-US" b="1" i="1"/>
              <a:t>,v</a:t>
            </a:r>
            <a:r>
              <a:rPr lang="en-US" b="1" i="1" baseline="-25000"/>
              <a:t>2</a:t>
            </a:r>
            <a:r>
              <a:rPr lang="en-US" b="1" i="1"/>
              <a:t>, …, v</a:t>
            </a:r>
            <a:r>
              <a:rPr lang="en-US" b="1" i="1" baseline="-25000"/>
              <a:t>n</a:t>
            </a:r>
            <a:r>
              <a:rPr lang="en-US" b="1"/>
              <a:t>&gt; and </a:t>
            </a:r>
            <a:r>
              <a:rPr lang="en-US" b="1" i="1"/>
              <a:t>w = &lt; w</a:t>
            </a:r>
            <a:r>
              <a:rPr lang="en-US" b="1" i="1" baseline="-25000"/>
              <a:t>1</a:t>
            </a:r>
            <a:r>
              <a:rPr lang="en-US" b="1" i="1"/>
              <a:t>, w</a:t>
            </a:r>
            <a:r>
              <a:rPr lang="en-US" b="1" i="1" baseline="-25000"/>
              <a:t>2</a:t>
            </a:r>
            <a:r>
              <a:rPr lang="en-US" b="1" i="1"/>
              <a:t>, …, w</a:t>
            </a:r>
            <a:r>
              <a:rPr lang="en-US" b="1" i="1" baseline="-25000"/>
              <a:t>n</a:t>
            </a:r>
            <a:r>
              <a:rPr lang="en-US" b="1"/>
              <a:t>&gt;</a:t>
            </a:r>
          </a:p>
          <a:p>
            <a:endParaRPr lang="en-US" b="1"/>
          </a:p>
          <a:p>
            <a:r>
              <a:rPr lang="en-US" b="1"/>
              <a:t>The table is </a:t>
            </a:r>
            <a:r>
              <a:rPr lang="en-US" b="1" i="1"/>
              <a:t>c</a:t>
            </a:r>
            <a:r>
              <a:rPr lang="en-US" b="1"/>
              <a:t>[0..</a:t>
            </a:r>
            <a:r>
              <a:rPr lang="en-US" b="1" i="1"/>
              <a:t>n</a:t>
            </a:r>
            <a:r>
              <a:rPr lang="en-US" b="1"/>
              <a:t>, 0..</a:t>
            </a:r>
            <a:r>
              <a:rPr lang="en-US" b="1" i="1"/>
              <a:t>W</a:t>
            </a:r>
            <a:r>
              <a:rPr lang="en-US" b="1"/>
              <a:t>] – each entry is referred to as </a:t>
            </a:r>
            <a:r>
              <a:rPr lang="en-US" b="1" i="1"/>
              <a:t>c</a:t>
            </a:r>
            <a:r>
              <a:rPr lang="en-US" b="1"/>
              <a:t>[</a:t>
            </a:r>
            <a:r>
              <a:rPr lang="en-US" b="1" i="1"/>
              <a:t>i</a:t>
            </a:r>
            <a:r>
              <a:rPr lang="en-US" b="1"/>
              <a:t>,</a:t>
            </a:r>
            <a:r>
              <a:rPr lang="en-US" b="1" i="1"/>
              <a:t>j</a:t>
            </a:r>
            <a:r>
              <a:rPr lang="en-US" b="1"/>
              <a:t>]</a:t>
            </a:r>
          </a:p>
          <a:p>
            <a:endParaRPr lang="en-US" b="1"/>
          </a:p>
          <a:p>
            <a:r>
              <a:rPr lang="en-US" b="1"/>
              <a:t>The first row entries are filled first and then the second row entries are computed and so on (very similar to the LCS solution).</a:t>
            </a:r>
          </a:p>
          <a:p>
            <a:endParaRPr lang="en-US" b="1"/>
          </a:p>
          <a:p>
            <a:r>
              <a:rPr lang="en-US" b="1"/>
              <a:t>At the end </a:t>
            </a:r>
            <a:r>
              <a:rPr lang="en-US" b="1" i="1"/>
              <a:t>c[n,W</a:t>
            </a:r>
            <a:r>
              <a:rPr lang="en-US" b="1"/>
              <a:t>] contains the maximum value. </a:t>
            </a:r>
          </a:p>
          <a:p>
            <a:r>
              <a:rPr lang="en-US" b="1"/>
              <a:t>Trace the items which are part of the solution from </a:t>
            </a:r>
            <a:r>
              <a:rPr lang="en-US" b="1" i="1"/>
              <a:t>c[n,W</a:t>
            </a:r>
            <a:r>
              <a:rPr lang="en-US" b="1"/>
              <a:t>]. </a:t>
            </a:r>
          </a:p>
          <a:p>
            <a:r>
              <a:rPr lang="en-US" b="1"/>
              <a:t>If </a:t>
            </a:r>
            <a:r>
              <a:rPr lang="en-US" b="1" i="1"/>
              <a:t>c</a:t>
            </a:r>
            <a:r>
              <a:rPr lang="en-US" b="1"/>
              <a:t>[</a:t>
            </a:r>
            <a:r>
              <a:rPr lang="en-US" b="1" i="1"/>
              <a:t>i,w</a:t>
            </a:r>
            <a:r>
              <a:rPr lang="en-US" b="1"/>
              <a:t>] =  c[</a:t>
            </a:r>
            <a:r>
              <a:rPr lang="en-US" b="1" i="1"/>
              <a:t>i-1,w</a:t>
            </a:r>
            <a:r>
              <a:rPr lang="en-US" b="1"/>
              <a:t>] then </a:t>
            </a:r>
            <a:r>
              <a:rPr lang="en-US" b="1" i="1"/>
              <a:t>i</a:t>
            </a:r>
            <a:r>
              <a:rPr lang="en-US" b="1"/>
              <a:t> is not part of the solution, go to </a:t>
            </a:r>
            <a:r>
              <a:rPr lang="en-US" b="1" i="1"/>
              <a:t>c</a:t>
            </a:r>
            <a:r>
              <a:rPr lang="en-US" b="1"/>
              <a:t>[</a:t>
            </a:r>
            <a:r>
              <a:rPr lang="en-US" b="1" i="1"/>
              <a:t>i-1</a:t>
            </a:r>
            <a:r>
              <a:rPr lang="en-US" b="1"/>
              <a:t>,</a:t>
            </a:r>
            <a:r>
              <a:rPr lang="en-US" b="1" i="1"/>
              <a:t>w</a:t>
            </a:r>
            <a:r>
              <a:rPr lang="en-US" b="1"/>
              <a:t>] and trace back</a:t>
            </a:r>
          </a:p>
          <a:p>
            <a:r>
              <a:rPr lang="en-US" b="1"/>
              <a:t>If </a:t>
            </a:r>
            <a:r>
              <a:rPr lang="en-US" b="1" i="1"/>
              <a:t>c</a:t>
            </a:r>
            <a:r>
              <a:rPr lang="en-US" b="1"/>
              <a:t>[</a:t>
            </a:r>
            <a:r>
              <a:rPr lang="en-US" b="1" i="1"/>
              <a:t>i,w</a:t>
            </a:r>
            <a:r>
              <a:rPr lang="en-US" b="1"/>
              <a:t>] </a:t>
            </a:r>
            <a:r>
              <a:rPr lang="en-US" b="1">
                <a:sym typeface="Symbol" pitchFamily="18" charset="2"/>
              </a:rPr>
              <a:t></a:t>
            </a:r>
            <a:r>
              <a:rPr lang="en-US" b="1"/>
              <a:t> </a:t>
            </a:r>
            <a:r>
              <a:rPr lang="en-US" b="1" i="1"/>
              <a:t>c</a:t>
            </a:r>
            <a:r>
              <a:rPr lang="en-US" b="1"/>
              <a:t>[</a:t>
            </a:r>
            <a:r>
              <a:rPr lang="en-US" b="1" i="1"/>
              <a:t>i-1,w</a:t>
            </a:r>
            <a:r>
              <a:rPr lang="en-US" b="1"/>
              <a:t>] then </a:t>
            </a:r>
            <a:r>
              <a:rPr lang="en-US" b="1" i="1"/>
              <a:t>i</a:t>
            </a:r>
            <a:r>
              <a:rPr lang="en-US" b="1"/>
              <a:t> </a:t>
            </a:r>
            <a:r>
              <a:rPr lang="en-US" b="1">
                <a:solidFill>
                  <a:schemeClr val="accent2"/>
                </a:solidFill>
              </a:rPr>
              <a:t>is part</a:t>
            </a:r>
            <a:r>
              <a:rPr lang="en-US" b="1"/>
              <a:t> of the solution, trace with </a:t>
            </a:r>
            <a:r>
              <a:rPr lang="en-US" b="1" i="1"/>
              <a:t>c</a:t>
            </a:r>
            <a:r>
              <a:rPr lang="en-US" b="1"/>
              <a:t>[</a:t>
            </a:r>
            <a:r>
              <a:rPr lang="en-US" b="1" i="1"/>
              <a:t>i</a:t>
            </a:r>
            <a:r>
              <a:rPr lang="en-US" b="1"/>
              <a:t>-1,</a:t>
            </a:r>
            <a:r>
              <a:rPr lang="en-US" b="1" i="1"/>
              <a:t>w-w</a:t>
            </a:r>
            <a:r>
              <a:rPr lang="en-US" b="1" i="1" baseline="-25000"/>
              <a:t>i</a:t>
            </a:r>
            <a:r>
              <a:rPr lang="en-US" b="1"/>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Date Placeholder 4"/>
          <p:cNvSpPr>
            <a:spLocks noGrp="1"/>
          </p:cNvSpPr>
          <p:nvPr>
            <p:ph type="dt" sz="half" idx="10"/>
          </p:nvPr>
        </p:nvSpPr>
        <p:spPr/>
        <p:txBody>
          <a:bodyPr/>
          <a:lstStyle/>
          <a:p>
            <a:fld id="{C5142F28-95EE-435E-A0CA-3484B04BBDD4}" type="datetime1">
              <a:rPr lang="en-US" smtClean="0"/>
              <a:t>9/22/2009</a:t>
            </a:fld>
            <a:endParaRPr lang="en-US"/>
          </a:p>
        </p:txBody>
      </p:sp>
      <p:sp>
        <p:nvSpPr>
          <p:cNvPr id="88" name="Footer Placeholder 5"/>
          <p:cNvSpPr>
            <a:spLocks noGrp="1"/>
          </p:cNvSpPr>
          <p:nvPr>
            <p:ph type="ftr" sz="quarter" idx="11"/>
          </p:nvPr>
        </p:nvSpPr>
        <p:spPr/>
        <p:txBody>
          <a:bodyPr/>
          <a:lstStyle/>
          <a:p>
            <a:r>
              <a:rPr lang="en-US" smtClean="0"/>
              <a:t>CSE 5311 Fall 2009 M Kumar</a:t>
            </a:r>
            <a:endParaRPr lang="en-US"/>
          </a:p>
        </p:txBody>
      </p:sp>
      <p:sp>
        <p:nvSpPr>
          <p:cNvPr id="89" name="Slide Number Placeholder 6"/>
          <p:cNvSpPr>
            <a:spLocks noGrp="1"/>
          </p:cNvSpPr>
          <p:nvPr>
            <p:ph type="sldNum" sz="quarter" idx="12"/>
          </p:nvPr>
        </p:nvSpPr>
        <p:spPr/>
        <p:txBody>
          <a:bodyPr/>
          <a:lstStyle/>
          <a:p>
            <a:fld id="{5E32A7D8-6C96-4F2F-B6E9-8CDC414C36F3}" type="slidenum">
              <a:rPr lang="en-US"/>
              <a:pPr/>
              <a:t>14</a:t>
            </a:fld>
            <a:endParaRPr lang="en-US"/>
          </a:p>
        </p:txBody>
      </p:sp>
      <p:graphicFrame>
        <p:nvGraphicFramePr>
          <p:cNvPr id="123906" name="Group 2"/>
          <p:cNvGraphicFramePr>
            <a:graphicFrameLocks noGrp="1"/>
          </p:cNvGraphicFramePr>
          <p:nvPr>
            <p:ph sz="half" idx="2"/>
          </p:nvPr>
        </p:nvGraphicFramePr>
        <p:xfrm>
          <a:off x="381000" y="304800"/>
          <a:ext cx="4038600" cy="2286000"/>
        </p:xfrm>
        <a:graphic>
          <a:graphicData uri="http://schemas.openxmlformats.org/drawingml/2006/table">
            <a:tbl>
              <a:tblPr/>
              <a:tblGrid>
                <a:gridCol w="1346200"/>
                <a:gridCol w="1346200"/>
                <a:gridCol w="1346200"/>
              </a:tblGrid>
              <a:tr h="441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Item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Weight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Value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CC3300"/>
                          </a:solidFill>
                          <a:effectLst/>
                          <a:latin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hlink"/>
                          </a:solidFill>
                          <a:effectLst/>
                          <a:latin typeface="Arial"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800000"/>
                          </a:solidFill>
                          <a:effectLst/>
                          <a:latin typeface="Arial"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folHlink"/>
                          </a:solidFill>
                          <a:effectLst/>
                          <a:latin typeface="Arial"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3932" name="Group 28"/>
          <p:cNvGraphicFramePr>
            <a:graphicFrameLocks noGrp="1"/>
          </p:cNvGraphicFramePr>
          <p:nvPr>
            <p:ph sz="half" idx="1"/>
          </p:nvPr>
        </p:nvGraphicFramePr>
        <p:xfrm>
          <a:off x="4648200" y="2362200"/>
          <a:ext cx="4038600" cy="3886200"/>
        </p:xfrm>
        <a:graphic>
          <a:graphicData uri="http://schemas.openxmlformats.org/drawingml/2006/table">
            <a:tbl>
              <a:tblPr/>
              <a:tblGrid>
                <a:gridCol w="533400"/>
                <a:gridCol w="620713"/>
                <a:gridCol w="576262"/>
                <a:gridCol w="577850"/>
                <a:gridCol w="576263"/>
                <a:gridCol w="576262"/>
                <a:gridCol w="577850"/>
              </a:tblGrid>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j</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accent2"/>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CC3300"/>
                          </a:solidFill>
                          <a:effectLst/>
                          <a:latin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CC3300"/>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CC3300"/>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CC3300"/>
                          </a:solidFill>
                          <a:effectLst/>
                          <a:latin typeface="Arial"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CC3300"/>
                          </a:solidFill>
                          <a:effectLst/>
                          <a:latin typeface="Arial"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CC3300"/>
                          </a:solidFill>
                          <a:effectLst/>
                          <a:latin typeface="Arial"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CC3300"/>
                          </a:solidFill>
                          <a:effectLst/>
                          <a:latin typeface="Arial" pitchFamily="34"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hlink"/>
                          </a:solidFill>
                          <a:effectLst/>
                          <a:latin typeface="Arial"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hlink"/>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hlink"/>
                          </a:solidFill>
                          <a:effectLst/>
                          <a:latin typeface="Arial"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hlink"/>
                          </a:solidFill>
                          <a:effectLst/>
                          <a:latin typeface="Arial"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hlink"/>
                          </a:solidFill>
                          <a:effectLst/>
                          <a:latin typeface="Arial" pitchFamily="34"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hlink"/>
                          </a:solidFill>
                          <a:effectLst/>
                          <a:latin typeface="Arial" pitchFamily="34"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hlink"/>
                          </a:solidFill>
                          <a:effectLst/>
                          <a:latin typeface="Arial" pitchFamily="34" charset="0"/>
                        </a:rPr>
                        <a:t>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800000"/>
                          </a:solidFill>
                          <a:effectLst/>
                          <a:latin typeface="Arial"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800000"/>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800000"/>
                          </a:solidFill>
                          <a:effectLst/>
                          <a:latin typeface="Arial"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800000"/>
                          </a:solidFill>
                          <a:effectLst/>
                          <a:latin typeface="Arial"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800000"/>
                          </a:solidFill>
                          <a:effectLst/>
                          <a:latin typeface="Arial" pitchFamily="34"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800000"/>
                          </a:solidFill>
                          <a:effectLst/>
                          <a:latin typeface="Arial" pitchFamily="34"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800000"/>
                          </a:solidFill>
                          <a:effectLst/>
                          <a:latin typeface="Arial" pitchFamily="34" charset="0"/>
                        </a:rPr>
                        <a:t>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folHlink"/>
                          </a:solidFill>
                          <a:effectLst/>
                          <a:latin typeface="Arial"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folHlink"/>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folHlink"/>
                          </a:solidFill>
                          <a:effectLst/>
                          <a:latin typeface="Arial"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folHlink"/>
                          </a:solidFill>
                          <a:effectLst/>
                          <a:latin typeface="Arial" pitchFamily="34"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folHlink"/>
                          </a:solidFill>
                          <a:effectLst/>
                          <a:latin typeface="Arial"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folHlink"/>
                          </a:solidFill>
                          <a:effectLst/>
                          <a:latin typeface="Arial" pitchFamily="34"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folHlink"/>
                          </a:solidFill>
                          <a:effectLst/>
                          <a:latin typeface="Arial" pitchFamily="34" charset="0"/>
                        </a:rPr>
                        <a:t>37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990" name="Text Box 86"/>
          <p:cNvSpPr txBox="1">
            <a:spLocks noChangeArrowheads="1"/>
          </p:cNvSpPr>
          <p:nvPr/>
        </p:nvSpPr>
        <p:spPr bwMode="auto">
          <a:xfrm>
            <a:off x="5029200" y="762000"/>
            <a:ext cx="1828800" cy="366713"/>
          </a:xfrm>
          <a:prstGeom prst="rect">
            <a:avLst/>
          </a:prstGeom>
          <a:noFill/>
          <a:ln w="9525">
            <a:noFill/>
            <a:miter lim="800000"/>
            <a:headEnd/>
            <a:tailEnd/>
          </a:ln>
          <a:effectLst/>
        </p:spPr>
        <p:txBody>
          <a:bodyPr>
            <a:spAutoFit/>
          </a:bodyPr>
          <a:lstStyle/>
          <a:p>
            <a:pPr>
              <a:spcBef>
                <a:spcPct val="50000"/>
              </a:spcBef>
            </a:pPr>
            <a:r>
              <a:rPr lang="en-US"/>
              <a:t>N=4, W = 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39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39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39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39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20A6AA44-2F3D-4ED1-86E8-60965E6769FA}" type="datetime1">
              <a:rPr lang="en-US" smtClean="0"/>
              <a:t>9/22/2009</a:t>
            </a:fld>
            <a:endParaRPr lang="en-US"/>
          </a:p>
        </p:txBody>
      </p:sp>
      <p:sp>
        <p:nvSpPr>
          <p:cNvPr id="5" name="Footer Placeholder 3"/>
          <p:cNvSpPr>
            <a:spLocks noGrp="1"/>
          </p:cNvSpPr>
          <p:nvPr>
            <p:ph type="ftr" sz="quarter" idx="11"/>
          </p:nvPr>
        </p:nvSpPr>
        <p:spPr/>
        <p:txBody>
          <a:bodyPr/>
          <a:lstStyle/>
          <a:p>
            <a:r>
              <a:rPr lang="en-US" smtClean="0"/>
              <a:t>CSE 5311 Fall 2009 M Kumar</a:t>
            </a:r>
            <a:endParaRPr lang="en-US"/>
          </a:p>
        </p:txBody>
      </p:sp>
      <p:sp>
        <p:nvSpPr>
          <p:cNvPr id="6" name="Slide Number Placeholder 4"/>
          <p:cNvSpPr>
            <a:spLocks noGrp="1"/>
          </p:cNvSpPr>
          <p:nvPr>
            <p:ph type="sldNum" sz="quarter" idx="12"/>
          </p:nvPr>
        </p:nvSpPr>
        <p:spPr/>
        <p:txBody>
          <a:bodyPr/>
          <a:lstStyle/>
          <a:p>
            <a:fld id="{42D45F92-E23C-4E73-9E9C-8586EE6E5E24}" type="slidenum">
              <a:rPr lang="en-US"/>
              <a:pPr/>
              <a:t>15</a:t>
            </a:fld>
            <a:endParaRPr lang="en-US"/>
          </a:p>
        </p:txBody>
      </p:sp>
      <p:sp>
        <p:nvSpPr>
          <p:cNvPr id="46082" name="Rectangle 2"/>
          <p:cNvSpPr>
            <a:spLocks noGrp="1" noChangeArrowheads="1"/>
          </p:cNvSpPr>
          <p:nvPr>
            <p:ph type="title"/>
          </p:nvPr>
        </p:nvSpPr>
        <p:spPr>
          <a:xfrm>
            <a:off x="0" y="0"/>
            <a:ext cx="9144000" cy="838200"/>
          </a:xfrm>
        </p:spPr>
        <p:txBody>
          <a:bodyPr/>
          <a:lstStyle/>
          <a:p>
            <a:r>
              <a:rPr lang="en-US" sz="2400" b="1"/>
              <a:t>Matrix-chain Multiplication</a:t>
            </a:r>
            <a:endParaRPr lang="en-US" b="1" u="sng"/>
          </a:p>
        </p:txBody>
      </p:sp>
      <p:sp>
        <p:nvSpPr>
          <p:cNvPr id="46083" name="Text Box 3"/>
          <p:cNvSpPr txBox="1">
            <a:spLocks noChangeArrowheads="1"/>
          </p:cNvSpPr>
          <p:nvPr/>
        </p:nvSpPr>
        <p:spPr bwMode="auto">
          <a:xfrm>
            <a:off x="304800" y="914400"/>
            <a:ext cx="8001000" cy="5021263"/>
          </a:xfrm>
          <a:prstGeom prst="rect">
            <a:avLst/>
          </a:prstGeom>
          <a:noFill/>
          <a:ln w="9525">
            <a:noFill/>
            <a:miter lim="800000"/>
            <a:headEnd/>
            <a:tailEnd/>
          </a:ln>
          <a:effectLst/>
        </p:spPr>
        <p:txBody>
          <a:bodyPr>
            <a:spAutoFit/>
          </a:bodyPr>
          <a:lstStyle/>
          <a:p>
            <a:pPr algn="just" eaLnBrk="0" hangingPunct="0"/>
            <a:r>
              <a:rPr lang="en-US" sz="2400" b="1">
                <a:solidFill>
                  <a:schemeClr val="accent2"/>
                </a:solidFill>
              </a:rPr>
              <a:t>Consider the matrix multiplication procedure</a:t>
            </a:r>
            <a:endParaRPr lang="en-US" sz="2400"/>
          </a:p>
          <a:p>
            <a:pPr algn="just" eaLnBrk="0" hangingPunct="0"/>
            <a:endParaRPr lang="en-US" sz="2400"/>
          </a:p>
          <a:p>
            <a:pPr algn="just" eaLnBrk="0" hangingPunct="0"/>
            <a:r>
              <a:rPr lang="en-US" sz="2400"/>
              <a:t>	</a:t>
            </a:r>
            <a:r>
              <a:rPr lang="en-US" sz="2400" b="1"/>
              <a:t>MATRIX_MULTIPLY(A,B)</a:t>
            </a:r>
          </a:p>
          <a:p>
            <a:pPr algn="just" eaLnBrk="0" hangingPunct="0"/>
            <a:r>
              <a:rPr lang="en-US" sz="2400" b="1"/>
              <a:t>1. 	</a:t>
            </a:r>
            <a:r>
              <a:rPr lang="en-US" sz="2400" b="1">
                <a:solidFill>
                  <a:schemeClr val="accent2"/>
                </a:solidFill>
              </a:rPr>
              <a:t>if</a:t>
            </a:r>
            <a:r>
              <a:rPr lang="en-US" sz="2400" b="1"/>
              <a:t> </a:t>
            </a:r>
            <a:r>
              <a:rPr lang="en-US" sz="2400" b="1" i="1"/>
              <a:t>columns</a:t>
            </a:r>
            <a:r>
              <a:rPr lang="en-US" sz="2400" b="1"/>
              <a:t>[A] </a:t>
            </a:r>
            <a:r>
              <a:rPr lang="en-US" sz="2400" b="1">
                <a:sym typeface="Symbol" pitchFamily="18" charset="2"/>
              </a:rPr>
              <a:t></a:t>
            </a:r>
            <a:r>
              <a:rPr lang="en-US" sz="2400" b="1"/>
              <a:t> </a:t>
            </a:r>
            <a:r>
              <a:rPr lang="en-US" sz="2400" b="1" i="1"/>
              <a:t>rows</a:t>
            </a:r>
            <a:r>
              <a:rPr lang="en-US" sz="2400" b="1"/>
              <a:t>[B]</a:t>
            </a:r>
          </a:p>
          <a:p>
            <a:pPr algn="just" eaLnBrk="0" hangingPunct="0"/>
            <a:r>
              <a:rPr lang="en-US" sz="2400" b="1"/>
              <a:t>2. 	    </a:t>
            </a:r>
            <a:r>
              <a:rPr lang="en-US" sz="2400" b="1">
                <a:solidFill>
                  <a:schemeClr val="accent2"/>
                </a:solidFill>
              </a:rPr>
              <a:t> then</a:t>
            </a:r>
            <a:r>
              <a:rPr lang="en-US" sz="2400" b="1"/>
              <a:t> error "incompatible dimensions”</a:t>
            </a:r>
          </a:p>
          <a:p>
            <a:pPr algn="just" eaLnBrk="0" hangingPunct="0"/>
            <a:r>
              <a:rPr lang="en-US" sz="2400" b="1"/>
              <a:t>3. 	     </a:t>
            </a:r>
            <a:r>
              <a:rPr lang="en-US" sz="2400" b="1">
                <a:solidFill>
                  <a:schemeClr val="accent2"/>
                </a:solidFill>
              </a:rPr>
              <a:t>else</a:t>
            </a:r>
            <a:r>
              <a:rPr lang="en-US" sz="2400" b="1"/>
              <a:t> </a:t>
            </a:r>
            <a:r>
              <a:rPr lang="en-US" sz="2400" b="1">
                <a:solidFill>
                  <a:schemeClr val="accent2"/>
                </a:solidFill>
              </a:rPr>
              <a:t>for</a:t>
            </a:r>
            <a:r>
              <a:rPr lang="en-US" sz="2400" b="1"/>
              <a:t> </a:t>
            </a:r>
            <a:r>
              <a:rPr lang="en-US" sz="2400" b="1" i="1"/>
              <a:t>i </a:t>
            </a:r>
            <a:r>
              <a:rPr lang="en-US" sz="2400" b="1" i="1">
                <a:sym typeface="Symbol" pitchFamily="18" charset="2"/>
              </a:rPr>
              <a:t></a:t>
            </a:r>
            <a:r>
              <a:rPr lang="en-US" sz="2400" b="1" i="1"/>
              <a:t> 1</a:t>
            </a:r>
            <a:r>
              <a:rPr lang="en-US" sz="2400" b="1"/>
              <a:t> </a:t>
            </a:r>
            <a:r>
              <a:rPr lang="en-US" sz="2400" b="1">
                <a:solidFill>
                  <a:schemeClr val="accent2"/>
                </a:solidFill>
              </a:rPr>
              <a:t>to</a:t>
            </a:r>
            <a:r>
              <a:rPr lang="en-US" sz="2400" b="1"/>
              <a:t> </a:t>
            </a:r>
            <a:r>
              <a:rPr lang="en-US" sz="2400" b="1" i="1"/>
              <a:t>rows</a:t>
            </a:r>
            <a:r>
              <a:rPr lang="en-US" sz="2400" b="1"/>
              <a:t>[A]</a:t>
            </a:r>
          </a:p>
          <a:p>
            <a:pPr algn="just" eaLnBrk="0" hangingPunct="0"/>
            <a:r>
              <a:rPr lang="en-US" sz="2400" b="1"/>
              <a:t>4. 		      </a:t>
            </a:r>
            <a:r>
              <a:rPr lang="en-US" sz="2400" b="1">
                <a:solidFill>
                  <a:schemeClr val="accent2"/>
                </a:solidFill>
              </a:rPr>
              <a:t>do for</a:t>
            </a:r>
            <a:r>
              <a:rPr lang="en-US" sz="2400" b="1"/>
              <a:t> </a:t>
            </a:r>
            <a:r>
              <a:rPr lang="en-US" sz="2400" b="1" i="1"/>
              <a:t>j </a:t>
            </a:r>
            <a:r>
              <a:rPr lang="en-US" sz="2400" b="1" i="1">
                <a:sym typeface="Symbol" pitchFamily="18" charset="2"/>
              </a:rPr>
              <a:t></a:t>
            </a:r>
            <a:r>
              <a:rPr lang="en-US" sz="2400" b="1" i="1"/>
              <a:t>1</a:t>
            </a:r>
            <a:r>
              <a:rPr lang="en-US" sz="2400" b="1"/>
              <a:t> </a:t>
            </a:r>
            <a:r>
              <a:rPr lang="en-US" sz="2400" b="1">
                <a:solidFill>
                  <a:schemeClr val="accent2"/>
                </a:solidFill>
              </a:rPr>
              <a:t>to</a:t>
            </a:r>
            <a:r>
              <a:rPr lang="en-US" sz="2400" b="1"/>
              <a:t> </a:t>
            </a:r>
            <a:r>
              <a:rPr lang="en-US" sz="2400" b="1" i="1"/>
              <a:t>columns</a:t>
            </a:r>
            <a:r>
              <a:rPr lang="en-US" sz="2400" b="1"/>
              <a:t>[B]</a:t>
            </a:r>
          </a:p>
          <a:p>
            <a:pPr algn="just" eaLnBrk="0" hangingPunct="0"/>
            <a:r>
              <a:rPr lang="en-US" sz="2400" b="1"/>
              <a:t>5. 		           </a:t>
            </a:r>
            <a:r>
              <a:rPr lang="en-US" sz="2400" b="1">
                <a:solidFill>
                  <a:schemeClr val="accent2"/>
                </a:solidFill>
              </a:rPr>
              <a:t>do</a:t>
            </a:r>
            <a:r>
              <a:rPr lang="en-US" sz="2400" b="1"/>
              <a:t> </a:t>
            </a:r>
            <a:r>
              <a:rPr lang="en-US" sz="2400" b="1" i="1"/>
              <a:t>C[i,j] </a:t>
            </a:r>
            <a:r>
              <a:rPr lang="en-US" sz="2400" b="1" i="1">
                <a:sym typeface="Symbol" pitchFamily="18" charset="2"/>
              </a:rPr>
              <a:t></a:t>
            </a:r>
            <a:r>
              <a:rPr lang="en-US" sz="2400" b="1" i="1"/>
              <a:t>0</a:t>
            </a:r>
            <a:r>
              <a:rPr lang="en-US" sz="2400" b="1"/>
              <a:t>;</a:t>
            </a:r>
          </a:p>
          <a:p>
            <a:pPr algn="just" eaLnBrk="0" hangingPunct="0"/>
            <a:r>
              <a:rPr lang="en-US" sz="2400" b="1"/>
              <a:t>6. 			      </a:t>
            </a:r>
            <a:r>
              <a:rPr lang="en-US" sz="2400" b="1">
                <a:solidFill>
                  <a:schemeClr val="accent2"/>
                </a:solidFill>
              </a:rPr>
              <a:t>for </a:t>
            </a:r>
            <a:r>
              <a:rPr lang="en-US" sz="2400" b="1"/>
              <a:t>k </a:t>
            </a:r>
            <a:r>
              <a:rPr lang="en-US" sz="2400" b="1">
                <a:sym typeface="Symbol" pitchFamily="18" charset="2"/>
              </a:rPr>
              <a:t></a:t>
            </a:r>
            <a:r>
              <a:rPr lang="en-US" sz="2400" b="1"/>
              <a:t> 1 </a:t>
            </a:r>
            <a:r>
              <a:rPr lang="en-US" sz="2400" b="1">
                <a:solidFill>
                  <a:schemeClr val="accent2"/>
                </a:solidFill>
              </a:rPr>
              <a:t>to</a:t>
            </a:r>
            <a:r>
              <a:rPr lang="en-US" sz="2400" b="1"/>
              <a:t> </a:t>
            </a:r>
            <a:r>
              <a:rPr lang="en-US" sz="2400" b="1" i="1"/>
              <a:t>columns</a:t>
            </a:r>
            <a:r>
              <a:rPr lang="en-US" sz="2400" b="1"/>
              <a:t> [A]</a:t>
            </a:r>
          </a:p>
          <a:p>
            <a:pPr algn="just" eaLnBrk="0" hangingPunct="0"/>
            <a:r>
              <a:rPr lang="en-US" sz="2400" b="1"/>
              <a:t>7. 			          </a:t>
            </a:r>
            <a:r>
              <a:rPr lang="en-US" sz="2400" b="1">
                <a:solidFill>
                  <a:schemeClr val="accent2"/>
                </a:solidFill>
              </a:rPr>
              <a:t>do</a:t>
            </a:r>
            <a:r>
              <a:rPr lang="en-US" sz="2400" b="1"/>
              <a:t> </a:t>
            </a:r>
            <a:r>
              <a:rPr lang="en-US" sz="2400" b="1" i="1"/>
              <a:t>C[i,j] </a:t>
            </a:r>
            <a:r>
              <a:rPr lang="en-US" sz="2400" b="1" i="1">
                <a:sym typeface="Symbol" pitchFamily="18" charset="2"/>
              </a:rPr>
              <a:t></a:t>
            </a:r>
            <a:r>
              <a:rPr lang="en-US" sz="2400" b="1" i="1"/>
              <a:t> C[i,j]+A[i,k]*B[k,j];</a:t>
            </a:r>
          </a:p>
          <a:p>
            <a:pPr algn="just" eaLnBrk="0" hangingPunct="0"/>
            <a:r>
              <a:rPr lang="en-US" sz="2400" b="1" i="1"/>
              <a:t>8. 		  </a:t>
            </a:r>
            <a:r>
              <a:rPr lang="en-US" sz="2400" b="1">
                <a:solidFill>
                  <a:schemeClr val="accent2"/>
                </a:solidFill>
              </a:rPr>
              <a:t>return C</a:t>
            </a:r>
          </a:p>
          <a:p>
            <a:pPr lvl="2" algn="just" eaLnBrk="0" hangingPunct="0"/>
            <a:endParaRPr lang="en-US" sz="2400" b="1"/>
          </a:p>
          <a:p>
            <a:pPr eaLnBrk="0" hangingPunct="0">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70A36B-DE22-4638-88E1-A4D419C863E5}" type="datetime1">
              <a:rPr lang="en-US" smtClean="0"/>
              <a:t>9/22/2009</a:t>
            </a:fld>
            <a:endParaRPr lang="en-US"/>
          </a:p>
        </p:txBody>
      </p:sp>
      <p:sp>
        <p:nvSpPr>
          <p:cNvPr id="4" name="Footer Placeholder 3"/>
          <p:cNvSpPr>
            <a:spLocks noGrp="1"/>
          </p:cNvSpPr>
          <p:nvPr>
            <p:ph type="ftr" sz="quarter" idx="11"/>
          </p:nvPr>
        </p:nvSpPr>
        <p:spPr/>
        <p:txBody>
          <a:bodyPr/>
          <a:lstStyle/>
          <a:p>
            <a:r>
              <a:rPr lang="en-US" smtClean="0"/>
              <a:t>CSE 5311 Fall 2009 M Kumar</a:t>
            </a:r>
            <a:endParaRPr lang="en-US"/>
          </a:p>
        </p:txBody>
      </p:sp>
      <p:sp>
        <p:nvSpPr>
          <p:cNvPr id="5" name="Slide Number Placeholder 4"/>
          <p:cNvSpPr>
            <a:spLocks noGrp="1"/>
          </p:cNvSpPr>
          <p:nvPr>
            <p:ph type="sldNum" sz="quarter" idx="12"/>
          </p:nvPr>
        </p:nvSpPr>
        <p:spPr/>
        <p:txBody>
          <a:bodyPr/>
          <a:lstStyle/>
          <a:p>
            <a:fld id="{31C4313A-1A08-493C-869E-348A3EBD88A1}" type="slidenum">
              <a:rPr lang="en-US"/>
              <a:pPr/>
              <a:t>16</a:t>
            </a:fld>
            <a:endParaRPr lang="en-US"/>
          </a:p>
        </p:txBody>
      </p:sp>
      <p:sp>
        <p:nvSpPr>
          <p:cNvPr id="47106" name="Text Box 2"/>
          <p:cNvSpPr txBox="1">
            <a:spLocks noChangeArrowheads="1"/>
          </p:cNvSpPr>
          <p:nvPr/>
        </p:nvSpPr>
        <p:spPr bwMode="auto">
          <a:xfrm>
            <a:off x="457200" y="457200"/>
            <a:ext cx="8305800" cy="5568950"/>
          </a:xfrm>
          <a:prstGeom prst="rect">
            <a:avLst/>
          </a:prstGeom>
          <a:solidFill>
            <a:schemeClr val="bg1"/>
          </a:solidFill>
          <a:ln w="9525">
            <a:noFill/>
            <a:miter lim="800000"/>
            <a:headEnd/>
            <a:tailEnd/>
          </a:ln>
          <a:effectLst/>
        </p:spPr>
        <p:txBody>
          <a:bodyPr>
            <a:spAutoFit/>
          </a:bodyPr>
          <a:lstStyle/>
          <a:p>
            <a:pPr lvl="2" eaLnBrk="0" hangingPunct="0"/>
            <a:r>
              <a:rPr lang="en-US" sz="2400" b="1"/>
              <a:t>The time to compute a matrix product is dominated by the number of scalar multiplications in line 7.</a:t>
            </a:r>
          </a:p>
          <a:p>
            <a:pPr lvl="2" eaLnBrk="0" hangingPunct="0"/>
            <a:endParaRPr lang="en-US" sz="2400" b="1"/>
          </a:p>
          <a:p>
            <a:pPr lvl="2" eaLnBrk="0" hangingPunct="0"/>
            <a:r>
              <a:rPr lang="en-US" sz="2400" b="1"/>
              <a:t>If matrix A is of size (</a:t>
            </a:r>
            <a:r>
              <a:rPr lang="en-US" sz="2400" b="1" i="1"/>
              <a:t>p</a:t>
            </a:r>
            <a:r>
              <a:rPr lang="en-US" sz="2400" b="1" i="1">
                <a:sym typeface="Symbol" pitchFamily="18" charset="2"/>
              </a:rPr>
              <a:t></a:t>
            </a:r>
            <a:r>
              <a:rPr lang="en-US" sz="2400" b="1" i="1"/>
              <a:t>q</a:t>
            </a:r>
            <a:r>
              <a:rPr lang="en-US" sz="2400" b="1"/>
              <a:t>) and B is of size (</a:t>
            </a:r>
            <a:r>
              <a:rPr lang="en-US" sz="2400" b="1" i="1"/>
              <a:t>q</a:t>
            </a:r>
            <a:r>
              <a:rPr lang="en-US" sz="2400" b="1" i="1">
                <a:sym typeface="Symbol" pitchFamily="18" charset="2"/>
              </a:rPr>
              <a:t></a:t>
            </a:r>
            <a:r>
              <a:rPr lang="en-US" sz="2400" b="1" i="1"/>
              <a:t>r</a:t>
            </a:r>
            <a:r>
              <a:rPr lang="en-US" sz="2400" b="1"/>
              <a:t>), then the time to compute the product matrix is given by </a:t>
            </a:r>
            <a:r>
              <a:rPr lang="en-US" sz="2400" b="1" i="1"/>
              <a:t>pqr</a:t>
            </a:r>
            <a:r>
              <a:rPr lang="en-US" sz="2400" b="1"/>
              <a:t>.</a:t>
            </a:r>
          </a:p>
          <a:p>
            <a:pPr lvl="2" eaLnBrk="0" hangingPunct="0"/>
            <a:r>
              <a:rPr lang="en-US" sz="2400" b="1"/>
              <a:t>Consider three matrices A1, A2, and A3 whose dimensions are respectively  </a:t>
            </a:r>
          </a:p>
          <a:p>
            <a:pPr lvl="2" eaLnBrk="0" hangingPunct="0"/>
            <a:r>
              <a:rPr lang="en-US" sz="2400" b="1"/>
              <a:t>(10</a:t>
            </a:r>
            <a:r>
              <a:rPr lang="en-US" sz="2400" b="1">
                <a:sym typeface="Symbol" pitchFamily="18" charset="2"/>
              </a:rPr>
              <a:t></a:t>
            </a:r>
            <a:r>
              <a:rPr lang="en-US" sz="2400" b="1"/>
              <a:t>100), (100</a:t>
            </a:r>
            <a:r>
              <a:rPr lang="en-US" sz="2400" b="1">
                <a:sym typeface="Symbol" pitchFamily="18" charset="2"/>
              </a:rPr>
              <a:t></a:t>
            </a:r>
            <a:r>
              <a:rPr lang="en-US" sz="2400" b="1"/>
              <a:t>5), (5</a:t>
            </a:r>
            <a:r>
              <a:rPr lang="en-US" sz="2400" b="1">
                <a:sym typeface="Symbol" pitchFamily="18" charset="2"/>
              </a:rPr>
              <a:t></a:t>
            </a:r>
            <a:r>
              <a:rPr lang="en-US" sz="2400" b="1"/>
              <a:t>50).</a:t>
            </a:r>
          </a:p>
          <a:p>
            <a:pPr lvl="2" eaLnBrk="0" hangingPunct="0"/>
            <a:r>
              <a:rPr lang="en-US" sz="2400" b="1"/>
              <a:t>Now there are two ways to parenthesize these multiplications</a:t>
            </a:r>
          </a:p>
          <a:p>
            <a:pPr lvl="3" eaLnBrk="0" hangingPunct="0"/>
            <a:r>
              <a:rPr lang="en-US" sz="2400" b="1">
                <a:latin typeface="Times New Roman" pitchFamily="18" charset="0"/>
              </a:rPr>
              <a:t>I </a:t>
            </a:r>
            <a:r>
              <a:rPr lang="en-US" sz="2400" b="1"/>
              <a:t>((A</a:t>
            </a:r>
            <a:r>
              <a:rPr lang="en-US" sz="2400" b="1" baseline="-25000"/>
              <a:t>1</a:t>
            </a:r>
            <a:r>
              <a:rPr lang="en-US" sz="2400" b="1">
                <a:sym typeface="Symbol" pitchFamily="18" charset="2"/>
              </a:rPr>
              <a:t></a:t>
            </a:r>
            <a:r>
              <a:rPr lang="en-US" sz="2400" b="1"/>
              <a:t>A</a:t>
            </a:r>
            <a:r>
              <a:rPr lang="en-US" sz="2400" b="1" baseline="-25000"/>
              <a:t>2</a:t>
            </a:r>
            <a:r>
              <a:rPr lang="en-US" sz="2400" b="1"/>
              <a:t>) </a:t>
            </a:r>
            <a:r>
              <a:rPr lang="en-US" sz="2400" b="1">
                <a:sym typeface="Symbol" pitchFamily="18" charset="2"/>
              </a:rPr>
              <a:t></a:t>
            </a:r>
            <a:r>
              <a:rPr lang="en-US" sz="2400" b="1"/>
              <a:t>A</a:t>
            </a:r>
            <a:r>
              <a:rPr lang="en-US" sz="2400" b="1" baseline="-25000"/>
              <a:t>3</a:t>
            </a:r>
            <a:r>
              <a:rPr lang="en-US" sz="2400" b="1"/>
              <a:t>) </a:t>
            </a:r>
          </a:p>
          <a:p>
            <a:pPr lvl="3" eaLnBrk="0" hangingPunct="0"/>
            <a:r>
              <a:rPr lang="en-US" sz="2400" b="1">
                <a:latin typeface="Times New Roman" pitchFamily="18" charset="0"/>
              </a:rPr>
              <a:t>II </a:t>
            </a:r>
            <a:r>
              <a:rPr lang="en-US" sz="2400" b="1"/>
              <a:t>(A</a:t>
            </a:r>
            <a:r>
              <a:rPr lang="en-US" sz="2400" b="1" baseline="-25000"/>
              <a:t>1</a:t>
            </a:r>
            <a:r>
              <a:rPr lang="en-US" sz="2400" b="1">
                <a:sym typeface="Symbol" pitchFamily="18" charset="2"/>
              </a:rPr>
              <a:t></a:t>
            </a:r>
            <a:r>
              <a:rPr lang="en-US" sz="2400" b="1"/>
              <a:t> (A</a:t>
            </a:r>
            <a:r>
              <a:rPr lang="en-US" sz="2400" b="1" baseline="-25000"/>
              <a:t>2</a:t>
            </a:r>
            <a:r>
              <a:rPr lang="en-US" sz="2400" b="1">
                <a:sym typeface="Symbol" pitchFamily="18" charset="2"/>
              </a:rPr>
              <a:t></a:t>
            </a:r>
            <a:r>
              <a:rPr lang="en-US" sz="2400" b="1"/>
              <a:t>A</a:t>
            </a:r>
            <a:r>
              <a:rPr lang="en-US" sz="2400" b="1" baseline="-25000"/>
              <a:t>3</a:t>
            </a:r>
            <a:r>
              <a:rPr lang="en-US" sz="2400" b="1"/>
              <a:t>))</a:t>
            </a:r>
          </a:p>
          <a:p>
            <a:pPr lvl="3" eaLnBrk="0" hangingPunct="0"/>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2"/>
          <p:cNvSpPr>
            <a:spLocks noGrp="1"/>
          </p:cNvSpPr>
          <p:nvPr>
            <p:ph type="dt" sz="half" idx="10"/>
          </p:nvPr>
        </p:nvSpPr>
        <p:spPr/>
        <p:txBody>
          <a:bodyPr/>
          <a:lstStyle/>
          <a:p>
            <a:fld id="{4E218C28-E997-4E63-AD79-08737F6C9C43}" type="datetime1">
              <a:rPr lang="en-US" smtClean="0"/>
              <a:t>9/22/2009</a:t>
            </a:fld>
            <a:endParaRPr lang="en-US"/>
          </a:p>
        </p:txBody>
      </p:sp>
      <p:sp>
        <p:nvSpPr>
          <p:cNvPr id="24" name="Footer Placeholder 3"/>
          <p:cNvSpPr>
            <a:spLocks noGrp="1"/>
          </p:cNvSpPr>
          <p:nvPr>
            <p:ph type="ftr" sz="quarter" idx="11"/>
          </p:nvPr>
        </p:nvSpPr>
        <p:spPr/>
        <p:txBody>
          <a:bodyPr/>
          <a:lstStyle/>
          <a:p>
            <a:r>
              <a:rPr lang="en-US" smtClean="0"/>
              <a:t>CSE 5311 Fall 2009 M Kumar</a:t>
            </a:r>
            <a:endParaRPr lang="en-US"/>
          </a:p>
        </p:txBody>
      </p:sp>
      <p:sp>
        <p:nvSpPr>
          <p:cNvPr id="25" name="Slide Number Placeholder 4"/>
          <p:cNvSpPr>
            <a:spLocks noGrp="1"/>
          </p:cNvSpPr>
          <p:nvPr>
            <p:ph type="sldNum" sz="quarter" idx="12"/>
          </p:nvPr>
        </p:nvSpPr>
        <p:spPr/>
        <p:txBody>
          <a:bodyPr/>
          <a:lstStyle/>
          <a:p>
            <a:fld id="{3DE2EF13-2107-499C-B6FC-B4A56127C859}" type="slidenum">
              <a:rPr lang="en-US"/>
              <a:pPr/>
              <a:t>17</a:t>
            </a:fld>
            <a:endParaRPr lang="en-US"/>
          </a:p>
        </p:txBody>
      </p:sp>
      <p:sp>
        <p:nvSpPr>
          <p:cNvPr id="48130" name="Text Box 2"/>
          <p:cNvSpPr txBox="1">
            <a:spLocks noChangeArrowheads="1"/>
          </p:cNvSpPr>
          <p:nvPr/>
        </p:nvSpPr>
        <p:spPr bwMode="auto">
          <a:xfrm>
            <a:off x="381000" y="406400"/>
            <a:ext cx="8534400" cy="2406650"/>
          </a:xfrm>
          <a:prstGeom prst="rect">
            <a:avLst/>
          </a:prstGeom>
          <a:solidFill>
            <a:schemeClr val="bg1"/>
          </a:solidFill>
          <a:ln w="9525">
            <a:noFill/>
            <a:miter lim="800000"/>
            <a:headEnd/>
            <a:tailEnd/>
          </a:ln>
          <a:effectLst/>
        </p:spPr>
        <p:txBody>
          <a:bodyPr>
            <a:spAutoFit/>
          </a:bodyPr>
          <a:lstStyle/>
          <a:p>
            <a:pPr lvl="2" algn="just" eaLnBrk="0" hangingPunct="0"/>
            <a:r>
              <a:rPr lang="en-US" sz="2400" b="1" u="sng"/>
              <a:t>First Parenthesization</a:t>
            </a:r>
            <a:endParaRPr lang="en-US" sz="2400" u="sng"/>
          </a:p>
          <a:p>
            <a:pPr lvl="2" algn="just" eaLnBrk="0" hangingPunct="0"/>
            <a:endParaRPr lang="en-US" sz="2400"/>
          </a:p>
          <a:p>
            <a:pPr lvl="2" algn="just" eaLnBrk="0" hangingPunct="0"/>
            <a:r>
              <a:rPr lang="en-US" sz="2000" b="1">
                <a:solidFill>
                  <a:schemeClr val="tx2"/>
                </a:solidFill>
              </a:rPr>
              <a:t>Product A</a:t>
            </a:r>
            <a:r>
              <a:rPr lang="en-US" sz="2000" b="1" baseline="-25000">
                <a:solidFill>
                  <a:schemeClr val="tx2"/>
                </a:solidFill>
              </a:rPr>
              <a:t>1</a:t>
            </a:r>
            <a:r>
              <a:rPr lang="en-US" sz="2000" b="1">
                <a:solidFill>
                  <a:schemeClr val="tx2"/>
                </a:solidFill>
                <a:sym typeface="Symbol" pitchFamily="18" charset="2"/>
              </a:rPr>
              <a:t></a:t>
            </a:r>
            <a:r>
              <a:rPr lang="en-US" sz="2000" b="1">
                <a:solidFill>
                  <a:schemeClr val="tx2"/>
                </a:solidFill>
              </a:rPr>
              <a:t>A</a:t>
            </a:r>
            <a:r>
              <a:rPr lang="en-US" sz="2000" b="1" baseline="-25000">
                <a:solidFill>
                  <a:schemeClr val="tx2"/>
                </a:solidFill>
              </a:rPr>
              <a:t>2</a:t>
            </a:r>
            <a:r>
              <a:rPr lang="en-US" sz="2000" b="1">
                <a:solidFill>
                  <a:schemeClr val="tx2"/>
                </a:solidFill>
              </a:rPr>
              <a:t>  requires 10</a:t>
            </a:r>
            <a:r>
              <a:rPr lang="en-US" sz="2000" b="1">
                <a:solidFill>
                  <a:schemeClr val="tx2"/>
                </a:solidFill>
                <a:sym typeface="Symbol" pitchFamily="18" charset="2"/>
              </a:rPr>
              <a:t></a:t>
            </a:r>
            <a:r>
              <a:rPr lang="en-US" sz="2000" b="1">
                <a:solidFill>
                  <a:schemeClr val="tx2"/>
                </a:solidFill>
              </a:rPr>
              <a:t>100</a:t>
            </a:r>
            <a:r>
              <a:rPr lang="en-US" sz="2000" b="1">
                <a:solidFill>
                  <a:schemeClr val="tx2"/>
                </a:solidFill>
                <a:sym typeface="Symbol" pitchFamily="18" charset="2"/>
              </a:rPr>
              <a:t></a:t>
            </a:r>
            <a:r>
              <a:rPr lang="en-US" sz="2000" b="1">
                <a:solidFill>
                  <a:schemeClr val="tx2"/>
                </a:solidFill>
              </a:rPr>
              <a:t>5 = </a:t>
            </a:r>
            <a:r>
              <a:rPr lang="en-US" sz="2000" b="1"/>
              <a:t>5000</a:t>
            </a:r>
            <a:r>
              <a:rPr lang="en-US" sz="2000" b="1">
                <a:solidFill>
                  <a:schemeClr val="tx2"/>
                </a:solidFill>
              </a:rPr>
              <a:t> scalar multiplications</a:t>
            </a:r>
          </a:p>
          <a:p>
            <a:pPr lvl="2" algn="just" eaLnBrk="0" hangingPunct="0"/>
            <a:r>
              <a:rPr lang="en-US" sz="2000" b="1">
                <a:solidFill>
                  <a:schemeClr val="tx2"/>
                </a:solidFill>
              </a:rPr>
              <a:t>A</a:t>
            </a:r>
            <a:r>
              <a:rPr lang="en-US" sz="2000" b="1" baseline="-25000">
                <a:solidFill>
                  <a:schemeClr val="tx2"/>
                </a:solidFill>
              </a:rPr>
              <a:t>1</a:t>
            </a:r>
            <a:r>
              <a:rPr lang="en-US" sz="2000" b="1">
                <a:solidFill>
                  <a:schemeClr val="tx2"/>
                </a:solidFill>
                <a:sym typeface="Symbol" pitchFamily="18" charset="2"/>
              </a:rPr>
              <a:t></a:t>
            </a:r>
            <a:r>
              <a:rPr lang="en-US" sz="2000" b="1">
                <a:solidFill>
                  <a:schemeClr val="tx2"/>
                </a:solidFill>
              </a:rPr>
              <a:t>A</a:t>
            </a:r>
            <a:r>
              <a:rPr lang="en-US" sz="2000" b="1" baseline="-25000">
                <a:solidFill>
                  <a:schemeClr val="tx2"/>
                </a:solidFill>
              </a:rPr>
              <a:t>2</a:t>
            </a:r>
            <a:r>
              <a:rPr lang="en-US" sz="2000" b="1">
                <a:solidFill>
                  <a:schemeClr val="tx2"/>
                </a:solidFill>
              </a:rPr>
              <a:t> is a (10</a:t>
            </a:r>
            <a:r>
              <a:rPr lang="en-US" sz="2000" b="1">
                <a:solidFill>
                  <a:schemeClr val="tx2"/>
                </a:solidFill>
                <a:sym typeface="Symbol" pitchFamily="18" charset="2"/>
              </a:rPr>
              <a:t></a:t>
            </a:r>
            <a:r>
              <a:rPr lang="en-US" sz="2000" b="1">
                <a:solidFill>
                  <a:schemeClr val="tx2"/>
                </a:solidFill>
              </a:rPr>
              <a:t>5) matrix</a:t>
            </a:r>
          </a:p>
          <a:p>
            <a:pPr lvl="2" algn="just" eaLnBrk="0" hangingPunct="0"/>
            <a:r>
              <a:rPr lang="en-US" sz="2000" b="1">
                <a:solidFill>
                  <a:schemeClr val="tx2"/>
                </a:solidFill>
              </a:rPr>
              <a:t>(A</a:t>
            </a:r>
            <a:r>
              <a:rPr lang="en-US" sz="2000" b="1" baseline="-25000">
                <a:solidFill>
                  <a:schemeClr val="tx2"/>
                </a:solidFill>
              </a:rPr>
              <a:t>1</a:t>
            </a:r>
            <a:r>
              <a:rPr lang="en-US" sz="2000" b="1">
                <a:solidFill>
                  <a:schemeClr val="tx2"/>
                </a:solidFill>
                <a:sym typeface="Symbol" pitchFamily="18" charset="2"/>
              </a:rPr>
              <a:t></a:t>
            </a:r>
            <a:r>
              <a:rPr lang="en-US" sz="2000" b="1">
                <a:solidFill>
                  <a:schemeClr val="tx2"/>
                </a:solidFill>
              </a:rPr>
              <a:t>A</a:t>
            </a:r>
            <a:r>
              <a:rPr lang="en-US" sz="2000" b="1" baseline="-25000">
                <a:solidFill>
                  <a:schemeClr val="tx2"/>
                </a:solidFill>
              </a:rPr>
              <a:t>2</a:t>
            </a:r>
            <a:r>
              <a:rPr lang="en-US" sz="2000" b="1">
                <a:solidFill>
                  <a:schemeClr val="tx2"/>
                </a:solidFill>
              </a:rPr>
              <a:t>) </a:t>
            </a:r>
            <a:r>
              <a:rPr lang="en-US" sz="2000" b="1">
                <a:solidFill>
                  <a:schemeClr val="tx2"/>
                </a:solidFill>
                <a:sym typeface="Symbol" pitchFamily="18" charset="2"/>
              </a:rPr>
              <a:t></a:t>
            </a:r>
            <a:r>
              <a:rPr lang="en-US" sz="2000" b="1">
                <a:solidFill>
                  <a:schemeClr val="tx2"/>
                </a:solidFill>
              </a:rPr>
              <a:t>A</a:t>
            </a:r>
            <a:r>
              <a:rPr lang="en-US" sz="2000" b="1" baseline="-25000">
                <a:solidFill>
                  <a:schemeClr val="tx2"/>
                </a:solidFill>
              </a:rPr>
              <a:t>3 </a:t>
            </a:r>
            <a:r>
              <a:rPr lang="en-US" sz="2000" b="1">
                <a:solidFill>
                  <a:schemeClr val="tx2"/>
                </a:solidFill>
              </a:rPr>
              <a:t>requires 10 </a:t>
            </a:r>
            <a:r>
              <a:rPr lang="en-US" sz="2000" b="1">
                <a:solidFill>
                  <a:schemeClr val="tx2"/>
                </a:solidFill>
                <a:sym typeface="Symbol" pitchFamily="18" charset="2"/>
              </a:rPr>
              <a:t></a:t>
            </a:r>
            <a:r>
              <a:rPr lang="en-US" sz="2000" b="1">
                <a:solidFill>
                  <a:schemeClr val="tx2"/>
                </a:solidFill>
              </a:rPr>
              <a:t> 5 </a:t>
            </a:r>
            <a:r>
              <a:rPr lang="en-US" sz="2000" b="1">
                <a:solidFill>
                  <a:schemeClr val="tx2"/>
                </a:solidFill>
                <a:sym typeface="Symbol" pitchFamily="18" charset="2"/>
              </a:rPr>
              <a:t></a:t>
            </a:r>
            <a:r>
              <a:rPr lang="en-US" sz="2000" b="1">
                <a:solidFill>
                  <a:schemeClr val="tx2"/>
                </a:solidFill>
              </a:rPr>
              <a:t> 50 = </a:t>
            </a:r>
            <a:r>
              <a:rPr lang="en-US" sz="2000" b="1"/>
              <a:t>2500</a:t>
            </a:r>
            <a:r>
              <a:rPr lang="en-US" sz="2000" b="1">
                <a:solidFill>
                  <a:schemeClr val="tx2"/>
                </a:solidFill>
              </a:rPr>
              <a:t> scalar multiplications.</a:t>
            </a:r>
          </a:p>
          <a:p>
            <a:pPr lvl="2" algn="just" eaLnBrk="0" hangingPunct="0"/>
            <a:r>
              <a:rPr lang="en-US" sz="2000" b="1">
                <a:solidFill>
                  <a:schemeClr val="tx2"/>
                </a:solidFill>
              </a:rPr>
              <a:t>Total : </a:t>
            </a:r>
            <a:r>
              <a:rPr lang="en-US" sz="2000" b="1"/>
              <a:t>7,500</a:t>
            </a:r>
            <a:r>
              <a:rPr lang="en-US" sz="2000" b="1">
                <a:solidFill>
                  <a:schemeClr val="tx2"/>
                </a:solidFill>
              </a:rPr>
              <a:t> multiplications</a:t>
            </a:r>
            <a:endParaRPr lang="en-US" sz="2400"/>
          </a:p>
          <a:p>
            <a:pPr lvl="2" algn="just" eaLnBrk="0" hangingPunct="0"/>
            <a:endParaRPr lang="en-US" sz="2400"/>
          </a:p>
        </p:txBody>
      </p:sp>
      <p:graphicFrame>
        <p:nvGraphicFramePr>
          <p:cNvPr id="48131" name="Object 3"/>
          <p:cNvGraphicFramePr>
            <a:graphicFrameLocks noChangeAspect="1"/>
          </p:cNvGraphicFramePr>
          <p:nvPr/>
        </p:nvGraphicFramePr>
        <p:xfrm>
          <a:off x="2103438" y="2689225"/>
          <a:ext cx="3894137" cy="1400175"/>
        </p:xfrm>
        <a:graphic>
          <a:graphicData uri="http://schemas.openxmlformats.org/presentationml/2006/ole">
            <p:oleObj spid="_x0000_s48131" name="Equation" r:id="rId4" imgW="3441600" imgH="1143000" progId="Equation.3">
              <p:embed/>
            </p:oleObj>
          </a:graphicData>
        </a:graphic>
      </p:graphicFrame>
      <p:sp>
        <p:nvSpPr>
          <p:cNvPr id="48132" name="Text Box 4"/>
          <p:cNvSpPr txBox="1">
            <a:spLocks noChangeArrowheads="1"/>
          </p:cNvSpPr>
          <p:nvPr/>
        </p:nvSpPr>
        <p:spPr bwMode="auto">
          <a:xfrm>
            <a:off x="2963863" y="4705350"/>
            <a:ext cx="169862" cy="457200"/>
          </a:xfrm>
          <a:prstGeom prst="rect">
            <a:avLst/>
          </a:prstGeom>
          <a:noFill/>
          <a:ln w="12700" cap="sq">
            <a:noFill/>
            <a:miter lim="800000"/>
            <a:headEnd type="none" w="sm" len="sm"/>
            <a:tailEnd type="none" w="sm" len="sm"/>
          </a:ln>
          <a:effectLst/>
        </p:spPr>
        <p:txBody>
          <a:bodyPr wrap="none" anchor="ctr">
            <a:spAutoFit/>
          </a:bodyPr>
          <a:lstStyle/>
          <a:p>
            <a:pPr algn="ctr" eaLnBrk="0" hangingPunct="0">
              <a:spcBef>
                <a:spcPct val="50000"/>
              </a:spcBef>
            </a:pPr>
            <a:endParaRPr lang="en-US" sz="2400">
              <a:latin typeface="Times New Roman" pitchFamily="18" charset="0"/>
            </a:endParaRPr>
          </a:p>
        </p:txBody>
      </p:sp>
      <p:grpSp>
        <p:nvGrpSpPr>
          <p:cNvPr id="48133" name="Group 5"/>
          <p:cNvGrpSpPr>
            <a:grpSpLocks/>
          </p:cNvGrpSpPr>
          <p:nvPr/>
        </p:nvGrpSpPr>
        <p:grpSpPr bwMode="auto">
          <a:xfrm>
            <a:off x="2178050" y="2908300"/>
            <a:ext cx="3567113" cy="482600"/>
            <a:chOff x="1502" y="1952"/>
            <a:chExt cx="2433" cy="304"/>
          </a:xfrm>
        </p:grpSpPr>
        <p:sp>
          <p:nvSpPr>
            <p:cNvPr id="48134" name="Text Box 6"/>
            <p:cNvSpPr txBox="1">
              <a:spLocks noChangeArrowheads="1"/>
            </p:cNvSpPr>
            <p:nvPr/>
          </p:nvSpPr>
          <p:spPr bwMode="auto">
            <a:xfrm>
              <a:off x="1502" y="1952"/>
              <a:ext cx="701"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a:t>
              </a:r>
              <a:r>
                <a:rPr lang="en-US" sz="2400" b="1">
                  <a:latin typeface="Times New Roman" pitchFamily="18" charset="0"/>
                  <a:sym typeface="Symbol" pitchFamily="18" charset="2"/>
                </a:rPr>
                <a:t>100</a:t>
              </a:r>
              <a:endParaRPr lang="en-US" sz="2400" b="1">
                <a:latin typeface="Times New Roman" pitchFamily="18" charset="0"/>
              </a:endParaRPr>
            </a:p>
          </p:txBody>
        </p:sp>
        <p:sp>
          <p:nvSpPr>
            <p:cNvPr id="48135" name="Text Box 7"/>
            <p:cNvSpPr txBox="1">
              <a:spLocks noChangeArrowheads="1"/>
            </p:cNvSpPr>
            <p:nvPr/>
          </p:nvSpPr>
          <p:spPr bwMode="auto">
            <a:xfrm>
              <a:off x="2434" y="1968"/>
              <a:ext cx="653"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100 </a:t>
              </a:r>
              <a:r>
                <a:rPr lang="en-US" sz="2400" b="1">
                  <a:latin typeface="Times New Roman" pitchFamily="18" charset="0"/>
                  <a:sym typeface="Symbol" pitchFamily="18" charset="2"/>
                </a:rPr>
                <a:t>5</a:t>
              </a:r>
            </a:p>
          </p:txBody>
        </p:sp>
        <p:sp>
          <p:nvSpPr>
            <p:cNvPr id="48136" name="Text Box 8"/>
            <p:cNvSpPr txBox="1">
              <a:spLocks noChangeArrowheads="1"/>
            </p:cNvSpPr>
            <p:nvPr/>
          </p:nvSpPr>
          <p:spPr bwMode="auto">
            <a:xfrm>
              <a:off x="3378" y="1952"/>
              <a:ext cx="557"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 </a:t>
              </a:r>
              <a:r>
                <a:rPr lang="en-US" sz="2400" b="1">
                  <a:latin typeface="Times New Roman" pitchFamily="18" charset="0"/>
                  <a:sym typeface="Symbol" pitchFamily="18" charset="2"/>
                </a:rPr>
                <a:t>5</a:t>
              </a:r>
            </a:p>
          </p:txBody>
        </p:sp>
      </p:grpSp>
      <p:graphicFrame>
        <p:nvGraphicFramePr>
          <p:cNvPr id="48137" name="Object 9"/>
          <p:cNvGraphicFramePr>
            <a:graphicFrameLocks noChangeAspect="1"/>
          </p:cNvGraphicFramePr>
          <p:nvPr/>
        </p:nvGraphicFramePr>
        <p:xfrm>
          <a:off x="2127250" y="4429125"/>
          <a:ext cx="3892550" cy="1400175"/>
        </p:xfrm>
        <a:graphic>
          <a:graphicData uri="http://schemas.openxmlformats.org/presentationml/2006/ole">
            <p:oleObj spid="_x0000_s48137" name="Equation" r:id="rId5" imgW="3441600" imgH="1143000" progId="Equation.3">
              <p:embed/>
            </p:oleObj>
          </a:graphicData>
        </a:graphic>
      </p:graphicFrame>
      <p:grpSp>
        <p:nvGrpSpPr>
          <p:cNvPr id="48138" name="Group 10"/>
          <p:cNvGrpSpPr>
            <a:grpSpLocks/>
          </p:cNvGrpSpPr>
          <p:nvPr/>
        </p:nvGrpSpPr>
        <p:grpSpPr bwMode="auto">
          <a:xfrm>
            <a:off x="2378075" y="4610100"/>
            <a:ext cx="3495675" cy="482600"/>
            <a:chOff x="1598" y="1952"/>
            <a:chExt cx="2385" cy="304"/>
          </a:xfrm>
        </p:grpSpPr>
        <p:sp>
          <p:nvSpPr>
            <p:cNvPr id="48139" name="Text Box 11"/>
            <p:cNvSpPr txBox="1">
              <a:spLocks noChangeArrowheads="1"/>
            </p:cNvSpPr>
            <p:nvPr/>
          </p:nvSpPr>
          <p:spPr bwMode="auto">
            <a:xfrm>
              <a:off x="1598" y="1952"/>
              <a:ext cx="509"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a:t>
              </a:r>
              <a:r>
                <a:rPr lang="en-US" sz="2400" b="1">
                  <a:latin typeface="Times New Roman" pitchFamily="18" charset="0"/>
                  <a:sym typeface="Symbol" pitchFamily="18" charset="2"/>
                </a:rPr>
                <a:t>5</a:t>
              </a:r>
              <a:endParaRPr lang="en-US" sz="2400" b="1">
                <a:latin typeface="Times New Roman" pitchFamily="18" charset="0"/>
              </a:endParaRPr>
            </a:p>
          </p:txBody>
        </p:sp>
        <p:sp>
          <p:nvSpPr>
            <p:cNvPr id="48140" name="Text Box 12"/>
            <p:cNvSpPr txBox="1">
              <a:spLocks noChangeArrowheads="1"/>
            </p:cNvSpPr>
            <p:nvPr/>
          </p:nvSpPr>
          <p:spPr bwMode="auto">
            <a:xfrm>
              <a:off x="2482" y="1968"/>
              <a:ext cx="557"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5 </a:t>
              </a:r>
              <a:r>
                <a:rPr lang="en-US" sz="2400" b="1">
                  <a:latin typeface="Times New Roman" pitchFamily="18" charset="0"/>
                  <a:sym typeface="Symbol" pitchFamily="18" charset="2"/>
                </a:rPr>
                <a:t>50</a:t>
              </a:r>
            </a:p>
          </p:txBody>
        </p:sp>
        <p:sp>
          <p:nvSpPr>
            <p:cNvPr id="48141" name="Text Box 13"/>
            <p:cNvSpPr txBox="1">
              <a:spLocks noChangeArrowheads="1"/>
            </p:cNvSpPr>
            <p:nvPr/>
          </p:nvSpPr>
          <p:spPr bwMode="auto">
            <a:xfrm>
              <a:off x="3330" y="1952"/>
              <a:ext cx="653"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 </a:t>
              </a:r>
              <a:r>
                <a:rPr lang="en-US" sz="2400" b="1">
                  <a:latin typeface="Times New Roman" pitchFamily="18" charset="0"/>
                  <a:sym typeface="Symbol" pitchFamily="18" charset="2"/>
                </a:rPr>
                <a:t>50</a:t>
              </a:r>
            </a:p>
          </p:txBody>
        </p:sp>
      </p:grpSp>
      <p:sp>
        <p:nvSpPr>
          <p:cNvPr id="48142" name="Rectangle 14"/>
          <p:cNvSpPr>
            <a:spLocks noChangeArrowheads="1"/>
          </p:cNvSpPr>
          <p:nvPr/>
        </p:nvSpPr>
        <p:spPr bwMode="auto">
          <a:xfrm>
            <a:off x="7677150" y="3124200"/>
            <a:ext cx="506413" cy="457200"/>
          </a:xfrm>
          <a:prstGeom prst="rect">
            <a:avLst/>
          </a:prstGeom>
          <a:noFill/>
          <a:ln w="12700" cap="sq">
            <a:noFill/>
            <a:miter lim="800000"/>
            <a:headEnd type="none" w="sm" len="sm"/>
            <a:tailEnd type="none" w="sm" len="sm"/>
          </a:ln>
          <a:effectLst/>
        </p:spPr>
        <p:txBody>
          <a:bodyPr wrap="none" anchor="ctr">
            <a:spAutoFit/>
          </a:bodyPr>
          <a:lstStyle/>
          <a:p>
            <a:pPr algn="ctr" eaLnBrk="0" hangingPunct="0"/>
            <a:r>
              <a:rPr lang="en-US" sz="2400" b="1">
                <a:latin typeface="Times New Roman" pitchFamily="18" charset="0"/>
              </a:rPr>
              <a:t>A</a:t>
            </a:r>
            <a:r>
              <a:rPr lang="en-US" sz="2400" b="1" baseline="-25000">
                <a:latin typeface="Times New Roman" pitchFamily="18" charset="0"/>
              </a:rPr>
              <a:t>1</a:t>
            </a:r>
          </a:p>
        </p:txBody>
      </p:sp>
      <p:grpSp>
        <p:nvGrpSpPr>
          <p:cNvPr id="48143" name="Group 15"/>
          <p:cNvGrpSpPr>
            <a:grpSpLocks/>
          </p:cNvGrpSpPr>
          <p:nvPr/>
        </p:nvGrpSpPr>
        <p:grpSpPr bwMode="auto">
          <a:xfrm>
            <a:off x="2327275" y="5183188"/>
            <a:ext cx="3571875" cy="581025"/>
            <a:chOff x="1588" y="3265"/>
            <a:chExt cx="2436" cy="366"/>
          </a:xfrm>
        </p:grpSpPr>
        <p:sp>
          <p:nvSpPr>
            <p:cNvPr id="48144" name="Text Box 16"/>
            <p:cNvSpPr txBox="1">
              <a:spLocks noChangeArrowheads="1"/>
            </p:cNvSpPr>
            <p:nvPr/>
          </p:nvSpPr>
          <p:spPr bwMode="auto">
            <a:xfrm>
              <a:off x="1588" y="3320"/>
              <a:ext cx="627"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A</a:t>
              </a:r>
              <a:r>
                <a:rPr lang="en-US" sz="2400" b="1" baseline="-25000">
                  <a:latin typeface="Times New Roman" pitchFamily="18" charset="0"/>
                </a:rPr>
                <a:t>1</a:t>
              </a: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2</a:t>
              </a:r>
              <a:endParaRPr lang="en-US" sz="2400" b="1">
                <a:latin typeface="Times New Roman" pitchFamily="18" charset="0"/>
              </a:endParaRPr>
            </a:p>
          </p:txBody>
        </p:sp>
        <p:sp>
          <p:nvSpPr>
            <p:cNvPr id="48145" name="Text Box 17"/>
            <p:cNvSpPr txBox="1">
              <a:spLocks noChangeArrowheads="1"/>
            </p:cNvSpPr>
            <p:nvPr/>
          </p:nvSpPr>
          <p:spPr bwMode="auto">
            <a:xfrm>
              <a:off x="3330" y="3265"/>
              <a:ext cx="694" cy="366"/>
            </a:xfrm>
            <a:prstGeom prst="rect">
              <a:avLst/>
            </a:prstGeom>
            <a:solidFill>
              <a:schemeClr val="bg1"/>
            </a:solidFill>
            <a:ln w="12700" cap="sq">
              <a:noFill/>
              <a:miter lim="800000"/>
              <a:headEnd type="none" w="sm" len="sm"/>
              <a:tailEnd type="none" w="sm" len="sm"/>
            </a:ln>
            <a:effectLst/>
          </p:spPr>
          <p:txBody>
            <a:bodyPr anchor="ctr">
              <a:spAutoFit/>
            </a:bodyPr>
            <a:lstStyle/>
            <a:p>
              <a:pPr algn="ctr" eaLnBrk="0" hangingPunct="0">
                <a:spcBef>
                  <a:spcPct val="50000"/>
                </a:spcBef>
              </a:pPr>
              <a:r>
                <a:rPr lang="en-US" sz="1600" b="1">
                  <a:latin typeface="Times New Roman" pitchFamily="18" charset="0"/>
                </a:rPr>
                <a:t>(A</a:t>
              </a:r>
              <a:r>
                <a:rPr lang="en-US" sz="1600" b="1" baseline="-25000">
                  <a:latin typeface="Times New Roman" pitchFamily="18" charset="0"/>
                </a:rPr>
                <a:t>1</a:t>
              </a:r>
              <a:r>
                <a:rPr lang="en-US" sz="1600" b="1">
                  <a:latin typeface="Times New Roman" pitchFamily="18" charset="0"/>
                  <a:sym typeface="Symbol" pitchFamily="18" charset="2"/>
                </a:rPr>
                <a:t>A</a:t>
              </a:r>
              <a:r>
                <a:rPr lang="en-US" sz="1600" b="1" baseline="-25000">
                  <a:latin typeface="Times New Roman" pitchFamily="18" charset="0"/>
                  <a:sym typeface="Symbol" pitchFamily="18" charset="2"/>
                </a:rPr>
                <a:t>2</a:t>
              </a:r>
              <a:r>
                <a:rPr lang="en-US" sz="1600" b="1">
                  <a:latin typeface="Times New Roman" pitchFamily="18" charset="0"/>
                  <a:sym typeface="Symbol" pitchFamily="18" charset="2"/>
                </a:rPr>
                <a:t>) A</a:t>
              </a:r>
              <a:r>
                <a:rPr lang="en-US" sz="1600" b="1" baseline="-25000">
                  <a:latin typeface="Times New Roman" pitchFamily="18" charset="0"/>
                  <a:sym typeface="Symbol" pitchFamily="18" charset="2"/>
                </a:rPr>
                <a:t>3</a:t>
              </a:r>
              <a:endParaRPr lang="en-US" sz="1600" b="1">
                <a:latin typeface="Times New Roman" pitchFamily="18" charset="0"/>
                <a:sym typeface="Symbol" pitchFamily="18" charset="2"/>
              </a:endParaRPr>
            </a:p>
          </p:txBody>
        </p:sp>
        <p:sp>
          <p:nvSpPr>
            <p:cNvPr id="48146" name="Text Box 18"/>
            <p:cNvSpPr txBox="1">
              <a:spLocks noChangeArrowheads="1"/>
            </p:cNvSpPr>
            <p:nvPr/>
          </p:nvSpPr>
          <p:spPr bwMode="auto">
            <a:xfrm>
              <a:off x="2645" y="3320"/>
              <a:ext cx="319"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3</a:t>
              </a:r>
              <a:endParaRPr lang="en-US" sz="2400" b="1">
                <a:latin typeface="Times New Roman" pitchFamily="18" charset="0"/>
              </a:endParaRPr>
            </a:p>
          </p:txBody>
        </p:sp>
      </p:grpSp>
      <p:grpSp>
        <p:nvGrpSpPr>
          <p:cNvPr id="48147" name="Group 19"/>
          <p:cNvGrpSpPr>
            <a:grpSpLocks/>
          </p:cNvGrpSpPr>
          <p:nvPr/>
        </p:nvGrpSpPr>
        <p:grpSpPr bwMode="auto">
          <a:xfrm>
            <a:off x="2457450" y="3505200"/>
            <a:ext cx="3368675" cy="457200"/>
            <a:chOff x="1677" y="2176"/>
            <a:chExt cx="2298" cy="288"/>
          </a:xfrm>
        </p:grpSpPr>
        <p:sp>
          <p:nvSpPr>
            <p:cNvPr id="48148" name="Text Box 20"/>
            <p:cNvSpPr txBox="1">
              <a:spLocks noChangeArrowheads="1"/>
            </p:cNvSpPr>
            <p:nvPr/>
          </p:nvSpPr>
          <p:spPr bwMode="auto">
            <a:xfrm>
              <a:off x="1677" y="2176"/>
              <a:ext cx="319"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1</a:t>
              </a:r>
              <a:endParaRPr lang="en-US" sz="2400" b="1">
                <a:latin typeface="Times New Roman" pitchFamily="18" charset="0"/>
              </a:endParaRPr>
            </a:p>
          </p:txBody>
        </p:sp>
        <p:sp>
          <p:nvSpPr>
            <p:cNvPr id="48149" name="Text Box 21"/>
            <p:cNvSpPr txBox="1">
              <a:spLocks noChangeArrowheads="1"/>
            </p:cNvSpPr>
            <p:nvPr/>
          </p:nvSpPr>
          <p:spPr bwMode="auto">
            <a:xfrm>
              <a:off x="2581" y="2176"/>
              <a:ext cx="319"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2</a:t>
              </a:r>
              <a:endParaRPr lang="en-US" sz="2400" b="1">
                <a:latin typeface="Times New Roman" pitchFamily="18" charset="0"/>
              </a:endParaRPr>
            </a:p>
          </p:txBody>
        </p:sp>
        <p:sp>
          <p:nvSpPr>
            <p:cNvPr id="48150" name="Text Box 22"/>
            <p:cNvSpPr txBox="1">
              <a:spLocks noChangeArrowheads="1"/>
            </p:cNvSpPr>
            <p:nvPr/>
          </p:nvSpPr>
          <p:spPr bwMode="auto">
            <a:xfrm>
              <a:off x="3348" y="2176"/>
              <a:ext cx="627"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A</a:t>
              </a:r>
              <a:r>
                <a:rPr lang="en-US" sz="2400" b="1" baseline="-25000">
                  <a:latin typeface="Times New Roman" pitchFamily="18" charset="0"/>
                </a:rPr>
                <a:t>1</a:t>
              </a: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2</a:t>
              </a:r>
              <a:endParaRPr lang="en-US" sz="2400" b="1">
                <a:latin typeface="Times New Roman" pitchFamily="18" charset="0"/>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fld id="{49DB1F00-1179-4243-BB2D-37EFB820046F}" type="datetime1">
              <a:rPr lang="en-US" smtClean="0"/>
              <a:t>9/22/2009</a:t>
            </a:fld>
            <a:endParaRPr lang="en-US"/>
          </a:p>
        </p:txBody>
      </p:sp>
      <p:sp>
        <p:nvSpPr>
          <p:cNvPr id="23" name="Footer Placeholder 4"/>
          <p:cNvSpPr>
            <a:spLocks noGrp="1"/>
          </p:cNvSpPr>
          <p:nvPr>
            <p:ph type="ftr" sz="quarter" idx="11"/>
          </p:nvPr>
        </p:nvSpPr>
        <p:spPr/>
        <p:txBody>
          <a:bodyPr/>
          <a:lstStyle/>
          <a:p>
            <a:r>
              <a:rPr lang="en-US" smtClean="0"/>
              <a:t>CSE 5311 Fall 2009 M Kumar</a:t>
            </a:r>
            <a:endParaRPr lang="en-US"/>
          </a:p>
        </p:txBody>
      </p:sp>
      <p:sp>
        <p:nvSpPr>
          <p:cNvPr id="24" name="Slide Number Placeholder 5"/>
          <p:cNvSpPr>
            <a:spLocks noGrp="1"/>
          </p:cNvSpPr>
          <p:nvPr>
            <p:ph type="sldNum" sz="quarter" idx="12"/>
          </p:nvPr>
        </p:nvSpPr>
        <p:spPr/>
        <p:txBody>
          <a:bodyPr/>
          <a:lstStyle/>
          <a:p>
            <a:fld id="{28C62B4F-2FC5-4A56-84E5-42B464D2D842}" type="slidenum">
              <a:rPr lang="en-US"/>
              <a:pPr/>
              <a:t>18</a:t>
            </a:fld>
            <a:endParaRPr lang="en-US"/>
          </a:p>
        </p:txBody>
      </p:sp>
      <p:sp>
        <p:nvSpPr>
          <p:cNvPr id="49154" name="Rectangle 2"/>
          <p:cNvSpPr>
            <a:spLocks noGrp="1" noChangeArrowheads="1"/>
          </p:cNvSpPr>
          <p:nvPr>
            <p:ph type="body" idx="1"/>
          </p:nvPr>
        </p:nvSpPr>
        <p:spPr>
          <a:xfrm>
            <a:off x="0" y="190500"/>
            <a:ext cx="8804275" cy="2425700"/>
          </a:xfrm>
          <a:solidFill>
            <a:schemeClr val="bg1"/>
          </a:solidFill>
        </p:spPr>
        <p:txBody>
          <a:bodyPr/>
          <a:lstStyle/>
          <a:p>
            <a:pPr lvl="2">
              <a:buFont typeface="Wingdings" pitchFamily="2" charset="2"/>
              <a:buChar char=" "/>
            </a:pPr>
            <a:r>
              <a:rPr lang="en-US" b="1" u="sng"/>
              <a:t>Second Parenthesization</a:t>
            </a:r>
            <a:endParaRPr lang="en-US" u="sng"/>
          </a:p>
          <a:p>
            <a:pPr lvl="2">
              <a:buFont typeface="Wingdings" pitchFamily="2" charset="2"/>
              <a:buChar char=" "/>
            </a:pPr>
            <a:endParaRPr lang="en-US"/>
          </a:p>
          <a:p>
            <a:pPr lvl="2">
              <a:buFont typeface="Wingdings" pitchFamily="2" charset="2"/>
              <a:buChar char=" "/>
            </a:pPr>
            <a:r>
              <a:rPr lang="en-US" sz="1800" b="1">
                <a:solidFill>
                  <a:schemeClr val="tx2"/>
                </a:solidFill>
              </a:rPr>
              <a:t>Product A</a:t>
            </a:r>
            <a:r>
              <a:rPr lang="en-US" sz="1800" b="1" baseline="-25000">
                <a:solidFill>
                  <a:schemeClr val="tx2"/>
                </a:solidFill>
              </a:rPr>
              <a:t>2</a:t>
            </a:r>
            <a:r>
              <a:rPr lang="en-US" sz="1800" b="1">
                <a:solidFill>
                  <a:schemeClr val="tx2"/>
                </a:solidFill>
                <a:sym typeface="Symbol" pitchFamily="18" charset="2"/>
              </a:rPr>
              <a:t></a:t>
            </a:r>
            <a:r>
              <a:rPr lang="en-US" sz="1800" b="1">
                <a:solidFill>
                  <a:schemeClr val="tx2"/>
                </a:solidFill>
              </a:rPr>
              <a:t>A</a:t>
            </a:r>
            <a:r>
              <a:rPr lang="en-US" sz="1800" b="1" baseline="-25000">
                <a:solidFill>
                  <a:schemeClr val="tx2"/>
                </a:solidFill>
              </a:rPr>
              <a:t>3</a:t>
            </a:r>
            <a:r>
              <a:rPr lang="en-US" sz="1800" b="1">
                <a:solidFill>
                  <a:schemeClr val="tx2"/>
                </a:solidFill>
              </a:rPr>
              <a:t> requires 100</a:t>
            </a:r>
            <a:r>
              <a:rPr lang="en-US" sz="1800" b="1">
                <a:solidFill>
                  <a:schemeClr val="tx2"/>
                </a:solidFill>
                <a:sym typeface="Symbol" pitchFamily="18" charset="2"/>
              </a:rPr>
              <a:t></a:t>
            </a:r>
            <a:r>
              <a:rPr lang="en-US" sz="1800" b="1">
                <a:solidFill>
                  <a:schemeClr val="tx2"/>
                </a:solidFill>
              </a:rPr>
              <a:t>5</a:t>
            </a:r>
            <a:r>
              <a:rPr lang="en-US" sz="1800" b="1">
                <a:solidFill>
                  <a:schemeClr val="tx2"/>
                </a:solidFill>
                <a:sym typeface="Symbol" pitchFamily="18" charset="2"/>
              </a:rPr>
              <a:t></a:t>
            </a:r>
            <a:r>
              <a:rPr lang="en-US" sz="1800" b="1">
                <a:solidFill>
                  <a:schemeClr val="tx2"/>
                </a:solidFill>
              </a:rPr>
              <a:t>50 = </a:t>
            </a:r>
            <a:r>
              <a:rPr lang="en-US" sz="1800" b="1"/>
              <a:t>25,000</a:t>
            </a:r>
            <a:r>
              <a:rPr lang="en-US" sz="1800" b="1">
                <a:solidFill>
                  <a:schemeClr val="tx2"/>
                </a:solidFill>
              </a:rPr>
              <a:t> scalar multiplications A</a:t>
            </a:r>
            <a:r>
              <a:rPr lang="en-US" sz="1800" b="1" baseline="-25000">
                <a:solidFill>
                  <a:schemeClr val="tx2"/>
                </a:solidFill>
              </a:rPr>
              <a:t>2</a:t>
            </a:r>
            <a:r>
              <a:rPr lang="en-US" sz="1800" b="1">
                <a:solidFill>
                  <a:schemeClr val="tx2"/>
                </a:solidFill>
                <a:sym typeface="Symbol" pitchFamily="18" charset="2"/>
              </a:rPr>
              <a:t></a:t>
            </a:r>
            <a:r>
              <a:rPr lang="en-US" sz="1800" b="1">
                <a:solidFill>
                  <a:schemeClr val="tx2"/>
                </a:solidFill>
              </a:rPr>
              <a:t>A</a:t>
            </a:r>
            <a:r>
              <a:rPr lang="en-US" sz="1800" b="1" baseline="-25000">
                <a:solidFill>
                  <a:schemeClr val="tx2"/>
                </a:solidFill>
              </a:rPr>
              <a:t>3 </a:t>
            </a:r>
            <a:r>
              <a:rPr lang="en-US" sz="1800" b="1">
                <a:solidFill>
                  <a:schemeClr val="tx2"/>
                </a:solidFill>
              </a:rPr>
              <a:t>is a (100</a:t>
            </a:r>
            <a:r>
              <a:rPr lang="en-US" sz="1800" b="1">
                <a:solidFill>
                  <a:schemeClr val="tx2"/>
                </a:solidFill>
                <a:sym typeface="Symbol" pitchFamily="18" charset="2"/>
              </a:rPr>
              <a:t></a:t>
            </a:r>
            <a:r>
              <a:rPr lang="en-US" sz="1800" b="1">
                <a:solidFill>
                  <a:schemeClr val="tx2"/>
                </a:solidFill>
              </a:rPr>
              <a:t>50) matrix</a:t>
            </a:r>
          </a:p>
          <a:p>
            <a:pPr lvl="2">
              <a:buFont typeface="Wingdings" pitchFamily="2" charset="2"/>
              <a:buChar char=" "/>
            </a:pPr>
            <a:r>
              <a:rPr lang="en-US" sz="1800" b="1">
                <a:solidFill>
                  <a:schemeClr val="tx2"/>
                </a:solidFill>
              </a:rPr>
              <a:t>A</a:t>
            </a:r>
            <a:r>
              <a:rPr lang="en-US" sz="1800" b="1" baseline="-25000">
                <a:solidFill>
                  <a:schemeClr val="tx2"/>
                </a:solidFill>
              </a:rPr>
              <a:t>1</a:t>
            </a:r>
            <a:r>
              <a:rPr lang="en-US" sz="1800" b="1">
                <a:solidFill>
                  <a:schemeClr val="tx2"/>
                </a:solidFill>
                <a:sym typeface="Symbol" pitchFamily="18" charset="2"/>
              </a:rPr>
              <a:t></a:t>
            </a:r>
            <a:r>
              <a:rPr lang="en-US" sz="1800" b="1">
                <a:solidFill>
                  <a:schemeClr val="tx2"/>
                </a:solidFill>
              </a:rPr>
              <a:t> (A</a:t>
            </a:r>
            <a:r>
              <a:rPr lang="en-US" sz="1800" b="1" baseline="-25000">
                <a:solidFill>
                  <a:schemeClr val="tx2"/>
                </a:solidFill>
              </a:rPr>
              <a:t>2</a:t>
            </a:r>
            <a:r>
              <a:rPr lang="en-US" sz="1800" b="1">
                <a:solidFill>
                  <a:schemeClr val="tx2"/>
                </a:solidFill>
                <a:sym typeface="Symbol" pitchFamily="18" charset="2"/>
              </a:rPr>
              <a:t></a:t>
            </a:r>
            <a:r>
              <a:rPr lang="en-US" sz="1800" b="1">
                <a:solidFill>
                  <a:schemeClr val="tx2"/>
                </a:solidFill>
              </a:rPr>
              <a:t>A</a:t>
            </a:r>
            <a:r>
              <a:rPr lang="en-US" sz="1800" b="1" baseline="-25000">
                <a:solidFill>
                  <a:schemeClr val="tx2"/>
                </a:solidFill>
              </a:rPr>
              <a:t>3</a:t>
            </a:r>
            <a:r>
              <a:rPr lang="en-US" sz="1800" b="1">
                <a:solidFill>
                  <a:schemeClr val="tx2"/>
                </a:solidFill>
              </a:rPr>
              <a:t>) requires 10</a:t>
            </a:r>
            <a:r>
              <a:rPr lang="en-US" sz="1800" b="1">
                <a:solidFill>
                  <a:schemeClr val="tx2"/>
                </a:solidFill>
                <a:sym typeface="Symbol" pitchFamily="18" charset="2"/>
              </a:rPr>
              <a:t></a:t>
            </a:r>
            <a:r>
              <a:rPr lang="en-US" sz="1800" b="1">
                <a:solidFill>
                  <a:schemeClr val="tx2"/>
                </a:solidFill>
              </a:rPr>
              <a:t>100</a:t>
            </a:r>
            <a:r>
              <a:rPr lang="en-US" sz="1800" b="1">
                <a:solidFill>
                  <a:schemeClr val="tx2"/>
                </a:solidFill>
                <a:sym typeface="Symbol" pitchFamily="18" charset="2"/>
              </a:rPr>
              <a:t></a:t>
            </a:r>
            <a:r>
              <a:rPr lang="en-US" sz="1800" b="1">
                <a:solidFill>
                  <a:schemeClr val="tx2"/>
                </a:solidFill>
              </a:rPr>
              <a:t>50 = </a:t>
            </a:r>
            <a:r>
              <a:rPr lang="en-US" sz="1800" b="1"/>
              <a:t>50,000</a:t>
            </a:r>
            <a:r>
              <a:rPr lang="en-US" sz="1800" b="1">
                <a:solidFill>
                  <a:schemeClr val="tx2"/>
                </a:solidFill>
              </a:rPr>
              <a:t> scalar multiplications</a:t>
            </a:r>
          </a:p>
          <a:p>
            <a:pPr lvl="2">
              <a:buFont typeface="Wingdings" pitchFamily="2" charset="2"/>
              <a:buChar char=" "/>
            </a:pPr>
            <a:r>
              <a:rPr lang="en-US" sz="1800" b="1">
                <a:solidFill>
                  <a:schemeClr val="tx2"/>
                </a:solidFill>
              </a:rPr>
              <a:t>Total : </a:t>
            </a:r>
            <a:r>
              <a:rPr lang="en-US" sz="1800" b="1"/>
              <a:t>75,000</a:t>
            </a:r>
            <a:r>
              <a:rPr lang="en-US" sz="1800" b="1">
                <a:solidFill>
                  <a:schemeClr val="tx2"/>
                </a:solidFill>
              </a:rPr>
              <a:t> multiplications.</a:t>
            </a:r>
            <a:endParaRPr lang="en-US" sz="1800" b="1"/>
          </a:p>
        </p:txBody>
      </p:sp>
      <p:sp>
        <p:nvSpPr>
          <p:cNvPr id="49155" name="Text Box 3"/>
          <p:cNvSpPr txBox="1">
            <a:spLocks noChangeArrowheads="1"/>
          </p:cNvSpPr>
          <p:nvPr/>
        </p:nvSpPr>
        <p:spPr bwMode="auto">
          <a:xfrm>
            <a:off x="5157788" y="2476500"/>
            <a:ext cx="3598862" cy="3378200"/>
          </a:xfrm>
          <a:prstGeom prst="rect">
            <a:avLst/>
          </a:prstGeom>
          <a:solidFill>
            <a:schemeClr val="bg1"/>
          </a:solidFill>
          <a:ln w="12700" cap="sq">
            <a:noFill/>
            <a:miter lim="800000"/>
            <a:headEnd type="none" w="sm" len="sm"/>
            <a:tailEnd type="none" w="sm" len="sm"/>
          </a:ln>
          <a:effectLst/>
        </p:spPr>
        <p:txBody>
          <a:bodyPr anchor="ctr">
            <a:spAutoFit/>
          </a:bodyPr>
          <a:lstStyle/>
          <a:p>
            <a:pPr lvl="2" eaLnBrk="0" hangingPunct="0">
              <a:buFont typeface="Wingdings" pitchFamily="2" charset="2"/>
              <a:buNone/>
            </a:pPr>
            <a:r>
              <a:rPr lang="en-US" sz="2400" b="1"/>
              <a:t>The first parenthesization is 10 times faster than the second one!!</a:t>
            </a:r>
          </a:p>
          <a:p>
            <a:pPr lvl="2" eaLnBrk="0" hangingPunct="0">
              <a:buFont typeface="Wingdings" pitchFamily="2" charset="2"/>
              <a:buNone/>
            </a:pPr>
            <a:endParaRPr lang="en-US" sz="2400" b="1"/>
          </a:p>
          <a:p>
            <a:pPr lvl="2" eaLnBrk="0" hangingPunct="0">
              <a:buFont typeface="Wingdings" pitchFamily="2" charset="2"/>
              <a:buNone/>
            </a:pPr>
            <a:r>
              <a:rPr lang="en-US" sz="2400" b="1"/>
              <a:t>How to pick the best parenthesization?</a:t>
            </a:r>
            <a:endParaRPr lang="en-US" sz="2400" b="1">
              <a:latin typeface="Times New Roman" pitchFamily="18" charset="0"/>
            </a:endParaRPr>
          </a:p>
        </p:txBody>
      </p:sp>
      <p:graphicFrame>
        <p:nvGraphicFramePr>
          <p:cNvPr id="49156" name="Object 4"/>
          <p:cNvGraphicFramePr>
            <a:graphicFrameLocks noChangeAspect="1"/>
          </p:cNvGraphicFramePr>
          <p:nvPr/>
        </p:nvGraphicFramePr>
        <p:xfrm>
          <a:off x="1219200" y="2590800"/>
          <a:ext cx="3892550" cy="1400175"/>
        </p:xfrm>
        <a:graphic>
          <a:graphicData uri="http://schemas.openxmlformats.org/presentationml/2006/ole">
            <p:oleObj spid="_x0000_s49156" name="Equation" r:id="rId4" imgW="3441600" imgH="1143000" progId="Equation.3">
              <p:embed/>
            </p:oleObj>
          </a:graphicData>
        </a:graphic>
      </p:graphicFrame>
      <p:sp>
        <p:nvSpPr>
          <p:cNvPr id="49157" name="Text Box 5"/>
          <p:cNvSpPr txBox="1">
            <a:spLocks noChangeArrowheads="1"/>
          </p:cNvSpPr>
          <p:nvPr/>
        </p:nvSpPr>
        <p:spPr bwMode="auto">
          <a:xfrm>
            <a:off x="2049463" y="4591050"/>
            <a:ext cx="169862" cy="457200"/>
          </a:xfrm>
          <a:prstGeom prst="rect">
            <a:avLst/>
          </a:prstGeom>
          <a:noFill/>
          <a:ln w="12700" cap="sq">
            <a:noFill/>
            <a:miter lim="800000"/>
            <a:headEnd type="none" w="sm" len="sm"/>
            <a:tailEnd type="none" w="sm" len="sm"/>
          </a:ln>
          <a:effectLst/>
        </p:spPr>
        <p:txBody>
          <a:bodyPr wrap="none" anchor="ctr">
            <a:spAutoFit/>
          </a:bodyPr>
          <a:lstStyle/>
          <a:p>
            <a:pPr algn="ctr" eaLnBrk="0" hangingPunct="0">
              <a:spcBef>
                <a:spcPct val="50000"/>
              </a:spcBef>
            </a:pPr>
            <a:endParaRPr lang="en-US" sz="2400">
              <a:latin typeface="Times New Roman" pitchFamily="18" charset="0"/>
            </a:endParaRPr>
          </a:p>
        </p:txBody>
      </p:sp>
      <p:grpSp>
        <p:nvGrpSpPr>
          <p:cNvPr id="49158" name="Group 6"/>
          <p:cNvGrpSpPr>
            <a:grpSpLocks/>
          </p:cNvGrpSpPr>
          <p:nvPr/>
        </p:nvGrpSpPr>
        <p:grpSpPr bwMode="auto">
          <a:xfrm>
            <a:off x="1333500" y="2730500"/>
            <a:ext cx="3636963" cy="482600"/>
            <a:chOff x="1550" y="1952"/>
            <a:chExt cx="2481" cy="304"/>
          </a:xfrm>
        </p:grpSpPr>
        <p:sp>
          <p:nvSpPr>
            <p:cNvPr id="49159" name="Text Box 7"/>
            <p:cNvSpPr txBox="1">
              <a:spLocks noChangeArrowheads="1"/>
            </p:cNvSpPr>
            <p:nvPr/>
          </p:nvSpPr>
          <p:spPr bwMode="auto">
            <a:xfrm>
              <a:off x="1550" y="1952"/>
              <a:ext cx="605"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100</a:t>
              </a:r>
              <a:r>
                <a:rPr lang="en-US" sz="2400" b="1">
                  <a:latin typeface="Times New Roman" pitchFamily="18" charset="0"/>
                  <a:sym typeface="Symbol" pitchFamily="18" charset="2"/>
                </a:rPr>
                <a:t>5</a:t>
              </a:r>
              <a:endParaRPr lang="en-US" sz="2400" b="1">
                <a:latin typeface="Times New Roman" pitchFamily="18" charset="0"/>
              </a:endParaRPr>
            </a:p>
          </p:txBody>
        </p:sp>
        <p:sp>
          <p:nvSpPr>
            <p:cNvPr id="49160" name="Text Box 8"/>
            <p:cNvSpPr txBox="1">
              <a:spLocks noChangeArrowheads="1"/>
            </p:cNvSpPr>
            <p:nvPr/>
          </p:nvSpPr>
          <p:spPr bwMode="auto">
            <a:xfrm>
              <a:off x="2482" y="1968"/>
              <a:ext cx="557"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5 </a:t>
              </a:r>
              <a:r>
                <a:rPr lang="en-US" sz="2400" b="1">
                  <a:latin typeface="Times New Roman" pitchFamily="18" charset="0"/>
                  <a:sym typeface="Symbol" pitchFamily="18" charset="2"/>
                </a:rPr>
                <a:t>50</a:t>
              </a:r>
            </a:p>
          </p:txBody>
        </p:sp>
        <p:sp>
          <p:nvSpPr>
            <p:cNvPr id="49161" name="Text Box 9"/>
            <p:cNvSpPr txBox="1">
              <a:spLocks noChangeArrowheads="1"/>
            </p:cNvSpPr>
            <p:nvPr/>
          </p:nvSpPr>
          <p:spPr bwMode="auto">
            <a:xfrm>
              <a:off x="3282" y="1952"/>
              <a:ext cx="749"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100 </a:t>
              </a:r>
              <a:r>
                <a:rPr lang="en-US" sz="2400" b="1">
                  <a:latin typeface="Times New Roman" pitchFamily="18" charset="0"/>
                  <a:sym typeface="Symbol" pitchFamily="18" charset="2"/>
                </a:rPr>
                <a:t>50</a:t>
              </a:r>
            </a:p>
          </p:txBody>
        </p:sp>
      </p:grpSp>
      <p:graphicFrame>
        <p:nvGraphicFramePr>
          <p:cNvPr id="49162" name="Object 10"/>
          <p:cNvGraphicFramePr>
            <a:graphicFrameLocks noChangeAspect="1"/>
          </p:cNvGraphicFramePr>
          <p:nvPr/>
        </p:nvGraphicFramePr>
        <p:xfrm>
          <a:off x="1212850" y="4314825"/>
          <a:ext cx="3892550" cy="1400175"/>
        </p:xfrm>
        <a:graphic>
          <a:graphicData uri="http://schemas.openxmlformats.org/presentationml/2006/ole">
            <p:oleObj spid="_x0000_s49162" name="Equation" r:id="rId5" imgW="3441600" imgH="1143000" progId="Equation.3">
              <p:embed/>
            </p:oleObj>
          </a:graphicData>
        </a:graphic>
      </p:graphicFrame>
      <p:grpSp>
        <p:nvGrpSpPr>
          <p:cNvPr id="49163" name="Group 11"/>
          <p:cNvGrpSpPr>
            <a:grpSpLocks/>
          </p:cNvGrpSpPr>
          <p:nvPr/>
        </p:nvGrpSpPr>
        <p:grpSpPr bwMode="auto">
          <a:xfrm>
            <a:off x="1298575" y="4457700"/>
            <a:ext cx="3636963" cy="482600"/>
            <a:chOff x="1502" y="1952"/>
            <a:chExt cx="2481" cy="304"/>
          </a:xfrm>
        </p:grpSpPr>
        <p:sp>
          <p:nvSpPr>
            <p:cNvPr id="49164" name="Text Box 12"/>
            <p:cNvSpPr txBox="1">
              <a:spLocks noChangeArrowheads="1"/>
            </p:cNvSpPr>
            <p:nvPr/>
          </p:nvSpPr>
          <p:spPr bwMode="auto">
            <a:xfrm>
              <a:off x="1502" y="1952"/>
              <a:ext cx="701"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a:t>
              </a:r>
              <a:r>
                <a:rPr lang="en-US" sz="2400" b="1">
                  <a:latin typeface="Times New Roman" pitchFamily="18" charset="0"/>
                  <a:sym typeface="Symbol" pitchFamily="18" charset="2"/>
                </a:rPr>
                <a:t>100</a:t>
              </a:r>
              <a:endParaRPr lang="en-US" sz="2400" b="1">
                <a:latin typeface="Times New Roman" pitchFamily="18" charset="0"/>
              </a:endParaRPr>
            </a:p>
          </p:txBody>
        </p:sp>
        <p:sp>
          <p:nvSpPr>
            <p:cNvPr id="49165" name="Text Box 13"/>
            <p:cNvSpPr txBox="1">
              <a:spLocks noChangeArrowheads="1"/>
            </p:cNvSpPr>
            <p:nvPr/>
          </p:nvSpPr>
          <p:spPr bwMode="auto">
            <a:xfrm>
              <a:off x="2386" y="1968"/>
              <a:ext cx="749"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100 </a:t>
              </a:r>
              <a:r>
                <a:rPr lang="en-US" sz="2400" b="1">
                  <a:latin typeface="Times New Roman" pitchFamily="18" charset="0"/>
                  <a:sym typeface="Symbol" pitchFamily="18" charset="2"/>
                </a:rPr>
                <a:t>50</a:t>
              </a:r>
            </a:p>
          </p:txBody>
        </p:sp>
        <p:sp>
          <p:nvSpPr>
            <p:cNvPr id="49166" name="Text Box 14"/>
            <p:cNvSpPr txBox="1">
              <a:spLocks noChangeArrowheads="1"/>
            </p:cNvSpPr>
            <p:nvPr/>
          </p:nvSpPr>
          <p:spPr bwMode="auto">
            <a:xfrm>
              <a:off x="3330" y="1952"/>
              <a:ext cx="653"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10 </a:t>
              </a:r>
              <a:r>
                <a:rPr lang="en-US" sz="2400" b="1">
                  <a:latin typeface="Times New Roman" pitchFamily="18" charset="0"/>
                  <a:sym typeface="Symbol" pitchFamily="18" charset="2"/>
                </a:rPr>
                <a:t>50</a:t>
              </a:r>
            </a:p>
          </p:txBody>
        </p:sp>
      </p:grpSp>
      <p:grpSp>
        <p:nvGrpSpPr>
          <p:cNvPr id="49167" name="Group 15"/>
          <p:cNvGrpSpPr>
            <a:grpSpLocks/>
          </p:cNvGrpSpPr>
          <p:nvPr/>
        </p:nvGrpSpPr>
        <p:grpSpPr bwMode="auto">
          <a:xfrm>
            <a:off x="1497013" y="3416300"/>
            <a:ext cx="3368675" cy="457200"/>
            <a:chOff x="1677" y="2176"/>
            <a:chExt cx="2298" cy="288"/>
          </a:xfrm>
        </p:grpSpPr>
        <p:sp>
          <p:nvSpPr>
            <p:cNvPr id="49168" name="Text Box 16"/>
            <p:cNvSpPr txBox="1">
              <a:spLocks noChangeArrowheads="1"/>
            </p:cNvSpPr>
            <p:nvPr/>
          </p:nvSpPr>
          <p:spPr bwMode="auto">
            <a:xfrm>
              <a:off x="1677" y="2176"/>
              <a:ext cx="319"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2</a:t>
              </a:r>
              <a:endParaRPr lang="en-US" sz="2400" b="1">
                <a:latin typeface="Times New Roman" pitchFamily="18" charset="0"/>
              </a:endParaRPr>
            </a:p>
          </p:txBody>
        </p:sp>
        <p:sp>
          <p:nvSpPr>
            <p:cNvPr id="49169" name="Text Box 17"/>
            <p:cNvSpPr txBox="1">
              <a:spLocks noChangeArrowheads="1"/>
            </p:cNvSpPr>
            <p:nvPr/>
          </p:nvSpPr>
          <p:spPr bwMode="auto">
            <a:xfrm>
              <a:off x="2581" y="2176"/>
              <a:ext cx="319"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3</a:t>
              </a:r>
              <a:endParaRPr lang="en-US" sz="2400" b="1">
                <a:latin typeface="Times New Roman" pitchFamily="18" charset="0"/>
              </a:endParaRPr>
            </a:p>
          </p:txBody>
        </p:sp>
        <p:sp>
          <p:nvSpPr>
            <p:cNvPr id="49170" name="Text Box 18"/>
            <p:cNvSpPr txBox="1">
              <a:spLocks noChangeArrowheads="1"/>
            </p:cNvSpPr>
            <p:nvPr/>
          </p:nvSpPr>
          <p:spPr bwMode="auto">
            <a:xfrm>
              <a:off x="3348" y="2176"/>
              <a:ext cx="627" cy="288"/>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A</a:t>
              </a:r>
              <a:r>
                <a:rPr lang="en-US" sz="2400" b="1" baseline="-25000">
                  <a:latin typeface="Times New Roman" pitchFamily="18" charset="0"/>
                </a:rPr>
                <a:t>2</a:t>
              </a: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3</a:t>
              </a:r>
              <a:endParaRPr lang="en-US" sz="2400" b="1">
                <a:latin typeface="Times New Roman" pitchFamily="18" charset="0"/>
              </a:endParaRPr>
            </a:p>
          </p:txBody>
        </p:sp>
      </p:grpSp>
      <p:sp>
        <p:nvSpPr>
          <p:cNvPr id="49171" name="Text Box 19"/>
          <p:cNvSpPr txBox="1">
            <a:spLocks noChangeArrowheads="1"/>
          </p:cNvSpPr>
          <p:nvPr/>
        </p:nvSpPr>
        <p:spPr bwMode="auto">
          <a:xfrm>
            <a:off x="2703513" y="5118100"/>
            <a:ext cx="919162" cy="457200"/>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rPr>
              <a:t>A</a:t>
            </a:r>
            <a:r>
              <a:rPr lang="en-US" sz="2400" b="1" baseline="-25000">
                <a:latin typeface="Times New Roman" pitchFamily="18" charset="0"/>
              </a:rPr>
              <a:t>2</a:t>
            </a: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3</a:t>
            </a:r>
            <a:endParaRPr lang="en-US" sz="2400" b="1">
              <a:latin typeface="Times New Roman" pitchFamily="18" charset="0"/>
            </a:endParaRPr>
          </a:p>
        </p:txBody>
      </p:sp>
      <p:sp>
        <p:nvSpPr>
          <p:cNvPr id="49172" name="Text Box 20"/>
          <p:cNvSpPr txBox="1">
            <a:spLocks noChangeArrowheads="1"/>
          </p:cNvSpPr>
          <p:nvPr/>
        </p:nvSpPr>
        <p:spPr bwMode="auto">
          <a:xfrm>
            <a:off x="3967163" y="5049838"/>
            <a:ext cx="1016000" cy="581025"/>
          </a:xfrm>
          <a:prstGeom prst="rect">
            <a:avLst/>
          </a:prstGeom>
          <a:solidFill>
            <a:schemeClr val="bg1"/>
          </a:solidFill>
          <a:ln w="12700" cap="sq">
            <a:noFill/>
            <a:miter lim="800000"/>
            <a:headEnd type="none" w="sm" len="sm"/>
            <a:tailEnd type="none" w="sm" len="sm"/>
          </a:ln>
          <a:effectLst/>
        </p:spPr>
        <p:txBody>
          <a:bodyPr anchor="ctr">
            <a:spAutoFit/>
          </a:bodyPr>
          <a:lstStyle/>
          <a:p>
            <a:pPr algn="ctr" eaLnBrk="0" hangingPunct="0">
              <a:spcBef>
                <a:spcPct val="50000"/>
              </a:spcBef>
            </a:pPr>
            <a:r>
              <a:rPr lang="en-US" sz="1600" b="1">
                <a:latin typeface="Times New Roman" pitchFamily="18" charset="0"/>
              </a:rPr>
              <a:t>A</a:t>
            </a:r>
            <a:r>
              <a:rPr lang="en-US" sz="1600" b="1" baseline="-25000">
                <a:latin typeface="Times New Roman" pitchFamily="18" charset="0"/>
              </a:rPr>
              <a:t>1</a:t>
            </a:r>
            <a:r>
              <a:rPr lang="en-US" sz="1600" b="1">
                <a:latin typeface="Times New Roman" pitchFamily="18" charset="0"/>
                <a:sym typeface="Symbol" pitchFamily="18" charset="2"/>
              </a:rPr>
              <a:t>        (A</a:t>
            </a:r>
            <a:r>
              <a:rPr lang="en-US" sz="1600" b="1" baseline="-25000">
                <a:latin typeface="Times New Roman" pitchFamily="18" charset="0"/>
                <a:sym typeface="Symbol" pitchFamily="18" charset="2"/>
              </a:rPr>
              <a:t>2</a:t>
            </a:r>
            <a:r>
              <a:rPr lang="en-US" sz="1600" b="1">
                <a:latin typeface="Times New Roman" pitchFamily="18" charset="0"/>
                <a:sym typeface="Symbol" pitchFamily="18" charset="2"/>
              </a:rPr>
              <a:t> A</a:t>
            </a:r>
            <a:r>
              <a:rPr lang="en-US" sz="1600" b="1" baseline="-25000">
                <a:latin typeface="Times New Roman" pitchFamily="18" charset="0"/>
                <a:sym typeface="Symbol" pitchFamily="18" charset="2"/>
              </a:rPr>
              <a:t>3</a:t>
            </a:r>
            <a:r>
              <a:rPr lang="en-US" sz="1600" b="1">
                <a:latin typeface="Times New Roman" pitchFamily="18" charset="0"/>
                <a:sym typeface="Symbol" pitchFamily="18" charset="2"/>
              </a:rPr>
              <a:t>)</a:t>
            </a:r>
          </a:p>
        </p:txBody>
      </p:sp>
      <p:sp>
        <p:nvSpPr>
          <p:cNvPr id="49173" name="Text Box 21"/>
          <p:cNvSpPr txBox="1">
            <a:spLocks noChangeArrowheads="1"/>
          </p:cNvSpPr>
          <p:nvPr/>
        </p:nvSpPr>
        <p:spPr bwMode="auto">
          <a:xfrm>
            <a:off x="1566863" y="5118100"/>
            <a:ext cx="468312" cy="457200"/>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latin typeface="Times New Roman" pitchFamily="18" charset="0"/>
                <a:sym typeface="Symbol" pitchFamily="18" charset="2"/>
              </a:rPr>
              <a:t>A</a:t>
            </a:r>
            <a:r>
              <a:rPr lang="en-US" sz="2400" b="1" baseline="-25000">
                <a:latin typeface="Times New Roman" pitchFamily="18" charset="0"/>
                <a:sym typeface="Symbol" pitchFamily="18" charset="2"/>
              </a:rPr>
              <a:t>1</a:t>
            </a:r>
            <a:endParaRPr lang="en-US" sz="2400" b="1">
              <a:latin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fld id="{757D1308-2DCE-40CB-AAEF-8F884FF544CE}" type="datetime1">
              <a:rPr lang="en-US" smtClean="0"/>
              <a:t>9/22/2009</a:t>
            </a:fld>
            <a:endParaRPr lang="en-US"/>
          </a:p>
        </p:txBody>
      </p:sp>
      <p:sp>
        <p:nvSpPr>
          <p:cNvPr id="6" name="Footer Placeholder 3"/>
          <p:cNvSpPr>
            <a:spLocks noGrp="1"/>
          </p:cNvSpPr>
          <p:nvPr>
            <p:ph type="ftr" sz="quarter" idx="11"/>
          </p:nvPr>
        </p:nvSpPr>
        <p:spPr/>
        <p:txBody>
          <a:bodyPr/>
          <a:lstStyle/>
          <a:p>
            <a:r>
              <a:rPr lang="en-US" smtClean="0"/>
              <a:t>CSE 5311 Fall 2009 M Kumar</a:t>
            </a:r>
            <a:endParaRPr lang="en-US"/>
          </a:p>
        </p:txBody>
      </p:sp>
      <p:sp>
        <p:nvSpPr>
          <p:cNvPr id="7" name="Slide Number Placeholder 4"/>
          <p:cNvSpPr>
            <a:spLocks noGrp="1"/>
          </p:cNvSpPr>
          <p:nvPr>
            <p:ph type="sldNum" sz="quarter" idx="12"/>
          </p:nvPr>
        </p:nvSpPr>
        <p:spPr/>
        <p:txBody>
          <a:bodyPr/>
          <a:lstStyle/>
          <a:p>
            <a:fld id="{812BB043-5A96-4619-86E6-27056943D3AC}" type="slidenum">
              <a:rPr lang="en-US"/>
              <a:pPr/>
              <a:t>19</a:t>
            </a:fld>
            <a:endParaRPr lang="en-US"/>
          </a:p>
        </p:txBody>
      </p:sp>
      <p:sp>
        <p:nvSpPr>
          <p:cNvPr id="50178" name="Rectangle 2"/>
          <p:cNvSpPr>
            <a:spLocks noGrp="1" noChangeArrowheads="1"/>
          </p:cNvSpPr>
          <p:nvPr>
            <p:ph type="title"/>
          </p:nvPr>
        </p:nvSpPr>
        <p:spPr>
          <a:xfrm>
            <a:off x="0" y="0"/>
            <a:ext cx="7772400" cy="762000"/>
          </a:xfrm>
        </p:spPr>
        <p:txBody>
          <a:bodyPr/>
          <a:lstStyle/>
          <a:p>
            <a:r>
              <a:rPr lang="en-US" sz="2400" b="1"/>
              <a:t>The matrix-chain matrix multiplication</a:t>
            </a:r>
            <a:endParaRPr lang="en-US" b="1"/>
          </a:p>
        </p:txBody>
      </p:sp>
      <p:sp>
        <p:nvSpPr>
          <p:cNvPr id="50179" name="Text Box 3"/>
          <p:cNvSpPr txBox="1">
            <a:spLocks noChangeArrowheads="1"/>
          </p:cNvSpPr>
          <p:nvPr/>
        </p:nvSpPr>
        <p:spPr bwMode="auto">
          <a:xfrm>
            <a:off x="0" y="1066800"/>
            <a:ext cx="8534400" cy="3013075"/>
          </a:xfrm>
          <a:prstGeom prst="rect">
            <a:avLst/>
          </a:prstGeom>
          <a:solidFill>
            <a:schemeClr val="bg1"/>
          </a:solidFill>
          <a:ln w="9525">
            <a:noFill/>
            <a:miter lim="800000"/>
            <a:headEnd/>
            <a:tailEnd/>
          </a:ln>
          <a:effectLst/>
        </p:spPr>
        <p:txBody>
          <a:bodyPr>
            <a:spAutoFit/>
          </a:bodyPr>
          <a:lstStyle/>
          <a:p>
            <a:pPr lvl="2" algn="just" eaLnBrk="0" hangingPunct="0"/>
            <a:r>
              <a:rPr lang="en-US" sz="2400" b="1"/>
              <a:t>Given a chain (A</a:t>
            </a:r>
            <a:r>
              <a:rPr lang="en-US" sz="2400" b="1" baseline="-25000"/>
              <a:t>1</a:t>
            </a:r>
            <a:r>
              <a:rPr lang="en-US" sz="2400" b="1"/>
              <a:t>, A</a:t>
            </a:r>
            <a:r>
              <a:rPr lang="en-US" sz="2400" b="1" baseline="-25000"/>
              <a:t>2</a:t>
            </a:r>
            <a:r>
              <a:rPr lang="en-US" sz="2400" b="1"/>
              <a:t>, . . . ,A</a:t>
            </a:r>
            <a:r>
              <a:rPr lang="en-US" sz="2400" b="1" baseline="-25000"/>
              <a:t>n</a:t>
            </a:r>
            <a:r>
              <a:rPr lang="en-US" sz="2400" b="1"/>
              <a:t>) of n matrices, where for i = 1,2, …, n matrix A</a:t>
            </a:r>
            <a:r>
              <a:rPr lang="en-US" sz="2400" b="1" baseline="-25000"/>
              <a:t>i</a:t>
            </a:r>
            <a:r>
              <a:rPr lang="en-US" sz="2400" b="1"/>
              <a:t> has dimension p</a:t>
            </a:r>
            <a:r>
              <a:rPr lang="en-US" sz="2400" b="1" baseline="-25000"/>
              <a:t>i-1</a:t>
            </a:r>
            <a:r>
              <a:rPr lang="en-US" sz="2400" b="1">
                <a:sym typeface="Symbol" pitchFamily="18" charset="2"/>
              </a:rPr>
              <a:t></a:t>
            </a:r>
            <a:r>
              <a:rPr lang="en-US" sz="2400" b="1"/>
              <a:t>p</a:t>
            </a:r>
            <a:r>
              <a:rPr lang="en-US" sz="2400" b="1" baseline="-25000"/>
              <a:t>i</a:t>
            </a:r>
            <a:r>
              <a:rPr lang="en-US" sz="2400" b="1"/>
              <a:t>, fully parenthesize the product A</a:t>
            </a:r>
            <a:r>
              <a:rPr lang="en-US" sz="2400" b="1" baseline="-25000"/>
              <a:t>1</a:t>
            </a:r>
            <a:r>
              <a:rPr lang="en-US" sz="2400" b="1"/>
              <a:t>A</a:t>
            </a:r>
            <a:r>
              <a:rPr lang="en-US" sz="2400" b="1" baseline="-25000"/>
              <a:t>2</a:t>
            </a:r>
            <a:r>
              <a:rPr lang="en-US" sz="2400" b="1"/>
              <a:t>…A</a:t>
            </a:r>
            <a:r>
              <a:rPr lang="en-US" sz="2400" b="1" baseline="-25000"/>
              <a:t>n</a:t>
            </a:r>
            <a:r>
              <a:rPr lang="en-US" sz="2400" b="1"/>
              <a:t> in a way that minimizes the number of scalar multiplications.</a:t>
            </a:r>
          </a:p>
          <a:p>
            <a:pPr lvl="2" algn="just" eaLnBrk="0" hangingPunct="0"/>
            <a:endParaRPr lang="en-US" sz="2400" b="1"/>
          </a:p>
          <a:p>
            <a:pPr lvl="2" algn="just" eaLnBrk="0" hangingPunct="0"/>
            <a:r>
              <a:rPr lang="en-US" sz="2400" b="1"/>
              <a:t>The order in which these matrices are multiplied together can have a significant effect on the total number of operations required to evaluate the product.</a:t>
            </a:r>
            <a:endParaRPr lang="en-US" sz="2400">
              <a:latin typeface="Times New Roman" pitchFamily="18" charset="0"/>
            </a:endParaRPr>
          </a:p>
        </p:txBody>
      </p:sp>
      <p:sp>
        <p:nvSpPr>
          <p:cNvPr id="50180" name="Text Box 4"/>
          <p:cNvSpPr txBox="1">
            <a:spLocks noChangeArrowheads="1"/>
          </p:cNvSpPr>
          <p:nvPr/>
        </p:nvSpPr>
        <p:spPr bwMode="auto">
          <a:xfrm>
            <a:off x="457200" y="4953000"/>
            <a:ext cx="8229600" cy="1006475"/>
          </a:xfrm>
          <a:prstGeom prst="rect">
            <a:avLst/>
          </a:prstGeom>
          <a:solidFill>
            <a:schemeClr val="bg1"/>
          </a:solidFill>
          <a:ln w="9525">
            <a:noFill/>
            <a:miter lim="800000"/>
            <a:headEnd/>
            <a:tailEnd/>
          </a:ln>
          <a:effectLst/>
        </p:spPr>
        <p:txBody>
          <a:bodyPr>
            <a:spAutoFit/>
          </a:bodyPr>
          <a:lstStyle/>
          <a:p>
            <a:pPr lvl="2" algn="just" eaLnBrk="0" hangingPunct="0"/>
            <a:r>
              <a:rPr lang="en-US" sz="2000" b="1" i="1">
                <a:solidFill>
                  <a:schemeClr val="accent2"/>
                </a:solidFill>
              </a:rPr>
              <a:t>An optimal solution to an instance of a matrix--chain multiplication problem contains within it optimal solutions to the subproblem instances.</a:t>
            </a:r>
            <a:endParaRPr lang="en-US" sz="2400">
              <a:solidFill>
                <a:schemeClr val="accent2"/>
              </a:solidFill>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6F8658BA-692E-4C74-9CBD-2F6961E66351}" type="datetime1">
              <a:rPr lang="en-US" smtClean="0"/>
              <a:t>9/22/2009</a:t>
            </a:fld>
            <a:endParaRPr lang="en-US"/>
          </a:p>
        </p:txBody>
      </p:sp>
      <p:sp>
        <p:nvSpPr>
          <p:cNvPr id="5" name="Footer Placeholder 3"/>
          <p:cNvSpPr>
            <a:spLocks noGrp="1"/>
          </p:cNvSpPr>
          <p:nvPr>
            <p:ph type="ftr" sz="quarter" idx="11"/>
          </p:nvPr>
        </p:nvSpPr>
        <p:spPr/>
        <p:txBody>
          <a:bodyPr/>
          <a:lstStyle/>
          <a:p>
            <a:r>
              <a:rPr lang="en-US" smtClean="0"/>
              <a:t>CSE 5311 Fall 2009 M Kumar</a:t>
            </a:r>
            <a:endParaRPr lang="en-US"/>
          </a:p>
        </p:txBody>
      </p:sp>
      <p:sp>
        <p:nvSpPr>
          <p:cNvPr id="6" name="Slide Number Placeholder 4"/>
          <p:cNvSpPr>
            <a:spLocks noGrp="1"/>
          </p:cNvSpPr>
          <p:nvPr>
            <p:ph type="sldNum" sz="quarter" idx="12"/>
          </p:nvPr>
        </p:nvSpPr>
        <p:spPr/>
        <p:txBody>
          <a:bodyPr/>
          <a:lstStyle/>
          <a:p>
            <a:fld id="{0B5A8B91-C324-4D01-8ADD-2FB80EF639F8}" type="slidenum">
              <a:rPr lang="en-US"/>
              <a:pPr/>
              <a:t>2</a:t>
            </a:fld>
            <a:endParaRPr lang="en-US"/>
          </a:p>
        </p:txBody>
      </p:sp>
      <p:sp>
        <p:nvSpPr>
          <p:cNvPr id="35842" name="Rectangle 2"/>
          <p:cNvSpPr>
            <a:spLocks noGrp="1" noChangeArrowheads="1"/>
          </p:cNvSpPr>
          <p:nvPr>
            <p:ph type="title"/>
          </p:nvPr>
        </p:nvSpPr>
        <p:spPr>
          <a:xfrm>
            <a:off x="0" y="0"/>
            <a:ext cx="7772400" cy="1143000"/>
          </a:xfrm>
        </p:spPr>
        <p:txBody>
          <a:bodyPr/>
          <a:lstStyle/>
          <a:p>
            <a:r>
              <a:rPr lang="en-US" sz="2400" b="1"/>
              <a:t>Dynamic programming</a:t>
            </a:r>
            <a:endParaRPr lang="en-US" b="1" u="sng"/>
          </a:p>
        </p:txBody>
      </p:sp>
      <p:sp>
        <p:nvSpPr>
          <p:cNvPr id="35843" name="Text Box 3"/>
          <p:cNvSpPr txBox="1">
            <a:spLocks noChangeArrowheads="1"/>
          </p:cNvSpPr>
          <p:nvPr/>
        </p:nvSpPr>
        <p:spPr bwMode="auto">
          <a:xfrm>
            <a:off x="533400" y="1106488"/>
            <a:ext cx="8077200" cy="4664075"/>
          </a:xfrm>
          <a:prstGeom prst="rect">
            <a:avLst/>
          </a:prstGeom>
          <a:solidFill>
            <a:schemeClr val="bg1"/>
          </a:solidFill>
          <a:ln w="9525">
            <a:noFill/>
            <a:miter lim="800000"/>
            <a:headEnd/>
            <a:tailEnd/>
          </a:ln>
          <a:effectLst/>
        </p:spPr>
        <p:txBody>
          <a:bodyPr>
            <a:spAutoFit/>
          </a:bodyPr>
          <a:lstStyle/>
          <a:p>
            <a:pPr algn="just" eaLnBrk="0" hangingPunct="0">
              <a:buFontTx/>
              <a:buChar char="•"/>
            </a:pPr>
            <a:r>
              <a:rPr lang="en-US" sz="2000" b="1"/>
              <a:t>Solves problems by combining the solutions to subproblems</a:t>
            </a:r>
          </a:p>
          <a:p>
            <a:pPr algn="just" eaLnBrk="0" hangingPunct="0"/>
            <a:endParaRPr lang="en-US" sz="2000" b="1"/>
          </a:p>
          <a:p>
            <a:pPr algn="just" eaLnBrk="0" hangingPunct="0">
              <a:buFontTx/>
              <a:buChar char="•"/>
            </a:pPr>
            <a:r>
              <a:rPr lang="en-US" sz="2000" b="1"/>
              <a:t>DP is applicable when subproblems are not independent</a:t>
            </a:r>
          </a:p>
          <a:p>
            <a:pPr algn="just" eaLnBrk="0" hangingPunct="0"/>
            <a:r>
              <a:rPr lang="en-US" sz="2000" b="1">
                <a:solidFill>
                  <a:schemeClr val="accent2"/>
                </a:solidFill>
              </a:rPr>
              <a:t>	Subproblems share subsubproblems</a:t>
            </a:r>
          </a:p>
          <a:p>
            <a:pPr lvl="2" algn="just" eaLnBrk="0" hangingPunct="0"/>
            <a:r>
              <a:rPr lang="en-US" sz="2000" b="1">
                <a:solidFill>
                  <a:schemeClr val="accent2"/>
                </a:solidFill>
              </a:rPr>
              <a:t>In such cases a simple </a:t>
            </a:r>
          </a:p>
          <a:p>
            <a:pPr lvl="2" algn="just" eaLnBrk="0" hangingPunct="0"/>
            <a:r>
              <a:rPr lang="en-US" sz="2000" b="1">
                <a:solidFill>
                  <a:schemeClr val="accent2"/>
                </a:solidFill>
              </a:rPr>
              <a:t>Divide and Conquer strategy solves common subsubproblems</a:t>
            </a:r>
            <a:r>
              <a:rPr lang="en-US" sz="2000" b="1"/>
              <a:t>.</a:t>
            </a:r>
          </a:p>
          <a:p>
            <a:pPr algn="just" eaLnBrk="0" hangingPunct="0">
              <a:buFontTx/>
              <a:buChar char="•"/>
            </a:pPr>
            <a:endParaRPr lang="en-US" sz="2000" b="1"/>
          </a:p>
          <a:p>
            <a:pPr algn="just" eaLnBrk="0" hangingPunct="0">
              <a:buFontTx/>
              <a:buChar char="•"/>
            </a:pPr>
            <a:r>
              <a:rPr lang="en-US" sz="2000" b="1"/>
              <a:t>In DP every subproblem is solved just once and the solution is saved in a table for future reference (avoids re-computation).</a:t>
            </a:r>
          </a:p>
          <a:p>
            <a:pPr algn="just" eaLnBrk="0" hangingPunct="0"/>
            <a:endParaRPr lang="en-US" sz="2000" b="1"/>
          </a:p>
          <a:p>
            <a:pPr algn="just" eaLnBrk="0" hangingPunct="0">
              <a:buFontTx/>
              <a:buChar char="•"/>
            </a:pPr>
            <a:r>
              <a:rPr lang="en-US" sz="2000" b="1"/>
              <a:t>DP is typically applied to optimization problems</a:t>
            </a:r>
          </a:p>
          <a:p>
            <a:pPr algn="just" eaLnBrk="0" hangingPunct="0"/>
            <a:endParaRPr lang="en-US" sz="2000" b="1"/>
          </a:p>
          <a:p>
            <a:pPr algn="just" eaLnBrk="0" hangingPunct="0">
              <a:buFontTx/>
              <a:buChar char="•"/>
            </a:pPr>
            <a:r>
              <a:rPr lang="en-US" sz="2000" b="1"/>
              <a:t>A given problem may have many solutions, DP chooses the optimal solution.</a:t>
            </a:r>
            <a:endParaRPr lang="en-US" sz="2000" b="1">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fld id="{C1092A3B-DC12-41D7-9F8E-E70C6AB70D03}" type="datetime1">
              <a:rPr lang="en-US" smtClean="0"/>
              <a:t>9/22/2009</a:t>
            </a:fld>
            <a:endParaRPr lang="en-US"/>
          </a:p>
        </p:txBody>
      </p:sp>
      <p:sp>
        <p:nvSpPr>
          <p:cNvPr id="6" name="Footer Placeholder 3"/>
          <p:cNvSpPr>
            <a:spLocks noGrp="1"/>
          </p:cNvSpPr>
          <p:nvPr>
            <p:ph type="ftr" sz="quarter" idx="11"/>
          </p:nvPr>
        </p:nvSpPr>
        <p:spPr/>
        <p:txBody>
          <a:bodyPr/>
          <a:lstStyle/>
          <a:p>
            <a:r>
              <a:rPr lang="en-US" smtClean="0"/>
              <a:t>CSE 5311 Fall 2009 M Kumar</a:t>
            </a:r>
            <a:endParaRPr lang="en-US"/>
          </a:p>
        </p:txBody>
      </p:sp>
      <p:sp>
        <p:nvSpPr>
          <p:cNvPr id="7" name="Slide Number Placeholder 4"/>
          <p:cNvSpPr>
            <a:spLocks noGrp="1"/>
          </p:cNvSpPr>
          <p:nvPr>
            <p:ph type="sldNum" sz="quarter" idx="12"/>
          </p:nvPr>
        </p:nvSpPr>
        <p:spPr/>
        <p:txBody>
          <a:bodyPr/>
          <a:lstStyle/>
          <a:p>
            <a:fld id="{B3D3684F-B942-48C2-A1FF-3E2985D96799}" type="slidenum">
              <a:rPr lang="en-US"/>
              <a:pPr/>
              <a:t>20</a:t>
            </a:fld>
            <a:endParaRPr lang="en-US"/>
          </a:p>
        </p:txBody>
      </p:sp>
      <p:graphicFrame>
        <p:nvGraphicFramePr>
          <p:cNvPr id="51202" name="Object 2"/>
          <p:cNvGraphicFramePr>
            <a:graphicFrameLocks noChangeAspect="1"/>
          </p:cNvGraphicFramePr>
          <p:nvPr/>
        </p:nvGraphicFramePr>
        <p:xfrm>
          <a:off x="1447800" y="3352800"/>
          <a:ext cx="5334000" cy="1717675"/>
        </p:xfrm>
        <a:graphic>
          <a:graphicData uri="http://schemas.openxmlformats.org/presentationml/2006/ole">
            <p:oleObj spid="_x0000_s51202" name="Equation" r:id="rId4" imgW="2463480" imgH="660240" progId="Equation.3">
              <p:embed/>
            </p:oleObj>
          </a:graphicData>
        </a:graphic>
      </p:graphicFrame>
      <p:sp>
        <p:nvSpPr>
          <p:cNvPr id="51203" name="Text Box 3"/>
          <p:cNvSpPr txBox="1">
            <a:spLocks noChangeArrowheads="1"/>
          </p:cNvSpPr>
          <p:nvPr/>
        </p:nvSpPr>
        <p:spPr bwMode="auto">
          <a:xfrm>
            <a:off x="457200" y="533400"/>
            <a:ext cx="8305800" cy="2647950"/>
          </a:xfrm>
          <a:prstGeom prst="rect">
            <a:avLst/>
          </a:prstGeom>
          <a:noFill/>
          <a:ln w="9525">
            <a:noFill/>
            <a:miter lim="800000"/>
            <a:headEnd/>
            <a:tailEnd/>
          </a:ln>
          <a:effectLst/>
        </p:spPr>
        <p:txBody>
          <a:bodyPr>
            <a:spAutoFit/>
          </a:bodyPr>
          <a:lstStyle/>
          <a:p>
            <a:pPr lvl="2" eaLnBrk="0" hangingPunct="0"/>
            <a:r>
              <a:rPr lang="en-US" sz="2400" b="1"/>
              <a:t>Let, </a:t>
            </a:r>
            <a:r>
              <a:rPr lang="en-US" sz="2400" b="1" i="1"/>
              <a:t>P(n)</a:t>
            </a:r>
            <a:r>
              <a:rPr lang="en-US" sz="2400" b="1"/>
              <a:t> : The number of alternative parenthesizations of a sequence  of </a:t>
            </a:r>
            <a:r>
              <a:rPr lang="en-US" sz="2400" b="1" i="1"/>
              <a:t>n</a:t>
            </a:r>
            <a:r>
              <a:rPr lang="en-US" sz="2400" b="1"/>
              <a:t> matrices</a:t>
            </a:r>
          </a:p>
          <a:p>
            <a:pPr lvl="2" eaLnBrk="0" hangingPunct="0"/>
            <a:endParaRPr lang="en-US" sz="2400" b="1"/>
          </a:p>
          <a:p>
            <a:pPr lvl="2" eaLnBrk="0" hangingPunct="0"/>
            <a:r>
              <a:rPr lang="en-US" sz="2400" b="1"/>
              <a:t>We can split a sequence of n matrices between kth and (k+1)st matrices for any k = 1, 2, …, n-1 and we can then parenthesize the two resulting subsequences independently,</a:t>
            </a:r>
            <a:endParaRPr lang="en-US" sz="2400">
              <a:latin typeface="Times New Roman" pitchFamily="18" charset="0"/>
            </a:endParaRPr>
          </a:p>
        </p:txBody>
      </p:sp>
      <p:sp>
        <p:nvSpPr>
          <p:cNvPr id="51204" name="Text Box 4"/>
          <p:cNvSpPr txBox="1">
            <a:spLocks noChangeArrowheads="1"/>
          </p:cNvSpPr>
          <p:nvPr/>
        </p:nvSpPr>
        <p:spPr bwMode="auto">
          <a:xfrm>
            <a:off x="1371600" y="5334000"/>
            <a:ext cx="6477000" cy="457200"/>
          </a:xfrm>
          <a:prstGeom prst="rect">
            <a:avLst/>
          </a:prstGeom>
          <a:noFill/>
          <a:ln w="9525">
            <a:noFill/>
            <a:miter lim="800000"/>
            <a:headEnd/>
            <a:tailEnd/>
          </a:ln>
          <a:effectLst/>
        </p:spPr>
        <p:txBody>
          <a:bodyPr>
            <a:spAutoFit/>
          </a:bodyPr>
          <a:lstStyle/>
          <a:p>
            <a:pPr lvl="2" eaLnBrk="0" hangingPunct="0"/>
            <a:r>
              <a:rPr lang="en-US" sz="2400" b="1"/>
              <a:t>This is an exponential in </a:t>
            </a:r>
            <a:r>
              <a:rPr lang="en-US" sz="2400" b="1" i="1"/>
              <a:t>n</a:t>
            </a:r>
            <a:endParaRPr lang="en-US" sz="2400" i="1">
              <a:latin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F10B883-58A1-4B56-8015-6E7C22BCDFBF}" type="datetime1">
              <a:rPr lang="en-US" smtClean="0"/>
              <a:t>9/22/2009</a:t>
            </a:fld>
            <a:endParaRPr lang="en-US"/>
          </a:p>
        </p:txBody>
      </p:sp>
      <p:sp>
        <p:nvSpPr>
          <p:cNvPr id="4" name="Footer Placeholder 3"/>
          <p:cNvSpPr>
            <a:spLocks noGrp="1"/>
          </p:cNvSpPr>
          <p:nvPr>
            <p:ph type="ftr" sz="quarter" idx="11"/>
          </p:nvPr>
        </p:nvSpPr>
        <p:spPr/>
        <p:txBody>
          <a:bodyPr/>
          <a:lstStyle/>
          <a:p>
            <a:r>
              <a:rPr lang="en-US" smtClean="0"/>
              <a:t>CSE 5311 Fall 2009 M Kumar</a:t>
            </a:r>
            <a:endParaRPr lang="en-US"/>
          </a:p>
        </p:txBody>
      </p:sp>
      <p:sp>
        <p:nvSpPr>
          <p:cNvPr id="5" name="Slide Number Placeholder 4"/>
          <p:cNvSpPr>
            <a:spLocks noGrp="1"/>
          </p:cNvSpPr>
          <p:nvPr>
            <p:ph type="sldNum" sz="quarter" idx="12"/>
          </p:nvPr>
        </p:nvSpPr>
        <p:spPr/>
        <p:txBody>
          <a:bodyPr/>
          <a:lstStyle/>
          <a:p>
            <a:fld id="{C0C5190F-268C-4E8F-9BB9-3ED86BC0832E}" type="slidenum">
              <a:rPr lang="en-US"/>
              <a:pPr/>
              <a:t>21</a:t>
            </a:fld>
            <a:endParaRPr lang="en-US"/>
          </a:p>
        </p:txBody>
      </p:sp>
      <p:sp>
        <p:nvSpPr>
          <p:cNvPr id="52226" name="Rectangle 2"/>
          <p:cNvSpPr>
            <a:spLocks noChangeArrowheads="1"/>
          </p:cNvSpPr>
          <p:nvPr/>
        </p:nvSpPr>
        <p:spPr bwMode="auto">
          <a:xfrm>
            <a:off x="1471613" y="1168400"/>
            <a:ext cx="4354512" cy="4962525"/>
          </a:xfrm>
          <a:prstGeom prst="rect">
            <a:avLst/>
          </a:prstGeom>
          <a:solidFill>
            <a:schemeClr val="bg1"/>
          </a:solidFill>
          <a:ln w="9525">
            <a:noFill/>
            <a:miter lim="800000"/>
            <a:headEnd/>
            <a:tailEnd/>
          </a:ln>
          <a:effectLst/>
        </p:spPr>
        <p:txBody>
          <a:bodyPr>
            <a:spAutoFit/>
          </a:bodyPr>
          <a:lstStyle/>
          <a:p>
            <a:pPr eaLnBrk="0" hangingPunct="0"/>
            <a:r>
              <a:rPr lang="en-US" sz="2400" b="1">
                <a:solidFill>
                  <a:schemeClr val="tx2"/>
                </a:solidFill>
              </a:rPr>
              <a:t>Consider A</a:t>
            </a:r>
            <a:r>
              <a:rPr lang="en-US" sz="2400" b="1" baseline="-25000">
                <a:solidFill>
                  <a:schemeClr val="tx2"/>
                </a:solidFill>
              </a:rPr>
              <a:t>1</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2</a:t>
            </a:r>
            <a:r>
              <a:rPr lang="en-US" sz="2400" b="1">
                <a:solidFill>
                  <a:schemeClr val="tx2"/>
                </a:solidFill>
              </a:rPr>
              <a:t>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3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4</a:t>
            </a:r>
          </a:p>
          <a:p>
            <a:pPr eaLnBrk="0" hangingPunct="0"/>
            <a:r>
              <a:rPr lang="en-US" sz="2400" b="1" baseline="-25000">
                <a:solidFill>
                  <a:schemeClr val="tx2"/>
                </a:solidFill>
              </a:rPr>
              <a:t> </a:t>
            </a:r>
          </a:p>
          <a:p>
            <a:pPr eaLnBrk="0" hangingPunct="0"/>
            <a:r>
              <a:rPr lang="en-US" sz="2400" b="1">
                <a:solidFill>
                  <a:schemeClr val="tx2"/>
                </a:solidFill>
              </a:rPr>
              <a:t>if k =1,  then </a:t>
            </a:r>
          </a:p>
          <a:p>
            <a:pPr eaLnBrk="0" hangingPunct="0"/>
            <a:r>
              <a:rPr lang="en-US" sz="2400" b="1">
                <a:solidFill>
                  <a:schemeClr val="tx2"/>
                </a:solidFill>
              </a:rPr>
              <a:t>	A</a:t>
            </a:r>
            <a:r>
              <a:rPr lang="en-US" sz="2400" b="1" baseline="-25000">
                <a:solidFill>
                  <a:schemeClr val="tx2"/>
                </a:solidFill>
              </a:rPr>
              <a:t>1</a:t>
            </a:r>
            <a:r>
              <a:rPr lang="en-US" sz="2400" b="1">
                <a:solidFill>
                  <a:schemeClr val="tx2"/>
                </a:solidFill>
                <a:sym typeface="Symbol" pitchFamily="18" charset="2"/>
              </a:rPr>
              <a:t> (</a:t>
            </a:r>
            <a:r>
              <a:rPr lang="en-US" sz="2400" b="1">
                <a:solidFill>
                  <a:schemeClr val="tx2"/>
                </a:solidFill>
              </a:rPr>
              <a:t>A</a:t>
            </a:r>
            <a:r>
              <a:rPr lang="en-US" sz="2400" b="1" baseline="-25000">
                <a:solidFill>
                  <a:schemeClr val="tx2"/>
                </a:solidFill>
              </a:rPr>
              <a:t>2</a:t>
            </a:r>
            <a:r>
              <a:rPr lang="en-US" sz="2400" b="1">
                <a:solidFill>
                  <a:schemeClr val="tx2"/>
                </a:solidFill>
              </a:rPr>
              <a:t>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3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4</a:t>
            </a:r>
            <a:r>
              <a:rPr lang="en-US" sz="2400" b="1">
                <a:solidFill>
                  <a:schemeClr val="tx2"/>
                </a:solidFill>
              </a:rPr>
              <a:t>)) or</a:t>
            </a:r>
          </a:p>
          <a:p>
            <a:pPr eaLnBrk="0" hangingPunct="0"/>
            <a:r>
              <a:rPr lang="en-US" sz="2400" b="1">
                <a:solidFill>
                  <a:schemeClr val="tx2"/>
                </a:solidFill>
              </a:rPr>
              <a:t>		</a:t>
            </a:r>
          </a:p>
          <a:p>
            <a:pPr eaLnBrk="0" hangingPunct="0"/>
            <a:r>
              <a:rPr lang="en-US" sz="2400" b="1">
                <a:solidFill>
                  <a:schemeClr val="tx2"/>
                </a:solidFill>
              </a:rPr>
              <a:t>	A</a:t>
            </a:r>
            <a:r>
              <a:rPr lang="en-US" sz="2400" b="1" baseline="-25000">
                <a:solidFill>
                  <a:schemeClr val="tx2"/>
                </a:solidFill>
              </a:rPr>
              <a:t>1</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2</a:t>
            </a:r>
            <a:r>
              <a:rPr lang="en-US" sz="2400" b="1">
                <a:solidFill>
                  <a:schemeClr val="tx2"/>
                </a:solidFill>
              </a:rPr>
              <a:t>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3</a:t>
            </a:r>
            <a:r>
              <a:rPr lang="en-US" sz="2400" b="1">
                <a:solidFill>
                  <a:schemeClr val="tx2"/>
                </a:solidFill>
              </a:rPr>
              <a:t>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4</a:t>
            </a:r>
            <a:r>
              <a:rPr lang="en-US" sz="2400" b="1">
                <a:solidFill>
                  <a:schemeClr val="tx2"/>
                </a:solidFill>
              </a:rPr>
              <a:t>)</a:t>
            </a:r>
          </a:p>
          <a:p>
            <a:pPr eaLnBrk="0" hangingPunct="0"/>
            <a:endParaRPr lang="en-US" sz="2400" b="1">
              <a:solidFill>
                <a:schemeClr val="tx2"/>
              </a:solidFill>
            </a:endParaRPr>
          </a:p>
          <a:p>
            <a:pPr eaLnBrk="0" hangingPunct="0"/>
            <a:r>
              <a:rPr lang="en-US" sz="2400" b="1">
                <a:solidFill>
                  <a:schemeClr val="tx2"/>
                </a:solidFill>
              </a:rPr>
              <a:t>if k =2  then </a:t>
            </a:r>
          </a:p>
          <a:p>
            <a:pPr eaLnBrk="0" hangingPunct="0"/>
            <a:r>
              <a:rPr lang="en-US" sz="2400" b="1">
                <a:solidFill>
                  <a:schemeClr val="tx2"/>
                </a:solidFill>
              </a:rPr>
              <a:t>	(A</a:t>
            </a:r>
            <a:r>
              <a:rPr lang="en-US" sz="2400" b="1" baseline="-25000">
                <a:solidFill>
                  <a:schemeClr val="tx2"/>
                </a:solidFill>
              </a:rPr>
              <a:t>1</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2</a:t>
            </a:r>
            <a:r>
              <a:rPr lang="en-US" sz="2400" b="1">
                <a:solidFill>
                  <a:schemeClr val="tx2"/>
                </a:solidFill>
              </a:rPr>
              <a:t>) </a:t>
            </a:r>
            <a:r>
              <a:rPr lang="en-US" sz="2400" b="1">
                <a:solidFill>
                  <a:schemeClr val="tx2"/>
                </a:solidFill>
                <a:sym typeface="Symbol" pitchFamily="18" charset="2"/>
              </a:rPr>
              <a:t> (</a:t>
            </a:r>
            <a:r>
              <a:rPr lang="en-US" sz="2400" b="1">
                <a:solidFill>
                  <a:schemeClr val="tx2"/>
                </a:solidFill>
              </a:rPr>
              <a:t>A</a:t>
            </a:r>
            <a:r>
              <a:rPr lang="en-US" sz="2400" b="1" baseline="-25000">
                <a:solidFill>
                  <a:schemeClr val="tx2"/>
                </a:solidFill>
              </a:rPr>
              <a:t>3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4</a:t>
            </a:r>
            <a:r>
              <a:rPr lang="en-US" sz="2400" b="1">
                <a:solidFill>
                  <a:schemeClr val="tx2"/>
                </a:solidFill>
              </a:rPr>
              <a:t>)</a:t>
            </a:r>
          </a:p>
          <a:p>
            <a:pPr eaLnBrk="0" hangingPunct="0"/>
            <a:endParaRPr lang="en-US" sz="2400" b="1">
              <a:solidFill>
                <a:schemeClr val="tx2"/>
              </a:solidFill>
            </a:endParaRPr>
          </a:p>
          <a:p>
            <a:pPr eaLnBrk="0" hangingPunct="0"/>
            <a:r>
              <a:rPr lang="en-US" sz="2400" b="1">
                <a:solidFill>
                  <a:schemeClr val="tx2"/>
                </a:solidFill>
              </a:rPr>
              <a:t>if k =3  then </a:t>
            </a:r>
          </a:p>
          <a:p>
            <a:pPr eaLnBrk="0" hangingPunct="0"/>
            <a:r>
              <a:rPr lang="en-US" sz="2400" b="1">
                <a:solidFill>
                  <a:schemeClr val="tx2"/>
                </a:solidFill>
              </a:rPr>
              <a:t>	((A</a:t>
            </a:r>
            <a:r>
              <a:rPr lang="en-US" sz="2400" b="1" baseline="-25000">
                <a:solidFill>
                  <a:schemeClr val="tx2"/>
                </a:solidFill>
              </a:rPr>
              <a:t>1</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2</a:t>
            </a:r>
            <a:r>
              <a:rPr lang="en-US" sz="2400" b="1">
                <a:solidFill>
                  <a:schemeClr val="tx2"/>
                </a:solidFill>
              </a:rPr>
              <a:t>)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3</a:t>
            </a:r>
            <a:r>
              <a:rPr lang="en-US" sz="2400" b="1">
                <a:solidFill>
                  <a:schemeClr val="tx2"/>
                </a:solidFill>
              </a:rPr>
              <a:t>)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4</a:t>
            </a:r>
          </a:p>
          <a:p>
            <a:pPr eaLnBrk="0" hangingPunct="0"/>
            <a:endParaRPr lang="en-US" sz="2400" b="1" baseline="-25000">
              <a:solidFill>
                <a:schemeClr val="tx2"/>
              </a:solidFill>
            </a:endParaRPr>
          </a:p>
          <a:p>
            <a:pPr eaLnBrk="0" hangingPunct="0"/>
            <a:r>
              <a:rPr lang="en-US" sz="2400" b="1" baseline="-25000">
                <a:solidFill>
                  <a:schemeClr val="tx2"/>
                </a:solidFill>
              </a:rPr>
              <a:t>      </a:t>
            </a:r>
            <a:r>
              <a:rPr lang="en-US" sz="2400" b="1">
                <a:solidFill>
                  <a:schemeClr val="tx2"/>
                </a:solidFill>
              </a:rPr>
              <a:t>or (A</a:t>
            </a:r>
            <a:r>
              <a:rPr lang="en-US" sz="2400" b="1" baseline="-25000">
                <a:solidFill>
                  <a:schemeClr val="tx2"/>
                </a:solidFill>
              </a:rPr>
              <a:t>1</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2</a:t>
            </a:r>
            <a:r>
              <a:rPr lang="en-US" sz="2400" b="1">
                <a:solidFill>
                  <a:schemeClr val="tx2"/>
                </a:solidFill>
              </a:rPr>
              <a:t>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3</a:t>
            </a:r>
            <a:r>
              <a:rPr lang="en-US" sz="2400" b="1">
                <a:solidFill>
                  <a:schemeClr val="tx2"/>
                </a:solidFill>
              </a:rPr>
              <a:t>)) </a:t>
            </a:r>
            <a:r>
              <a:rPr lang="en-US" sz="2400" b="1">
                <a:solidFill>
                  <a:schemeClr val="tx2"/>
                </a:solidFill>
                <a:sym typeface="Symbol" pitchFamily="18" charset="2"/>
              </a:rPr>
              <a:t></a:t>
            </a:r>
            <a:r>
              <a:rPr lang="en-US" sz="2400" b="1">
                <a:solidFill>
                  <a:schemeClr val="tx2"/>
                </a:solidFill>
              </a:rPr>
              <a:t>A</a:t>
            </a:r>
            <a:r>
              <a:rPr lang="en-US" sz="2400" b="1" baseline="-25000">
                <a:solidFill>
                  <a:schemeClr val="tx2"/>
                </a:solidFill>
              </a:rPr>
              <a:t>4</a:t>
            </a:r>
            <a:endParaRPr lang="en-US" sz="2400" b="1">
              <a:solidFill>
                <a:schemeClr val="tx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91D7F1C7-C52B-4D4B-851A-C74F84ACAC08}" type="datetime1">
              <a:rPr lang="en-US" smtClean="0"/>
              <a:t>9/22/2009</a:t>
            </a:fld>
            <a:endParaRPr lang="en-US"/>
          </a:p>
        </p:txBody>
      </p:sp>
      <p:sp>
        <p:nvSpPr>
          <p:cNvPr id="5" name="Footer Placeholder 3"/>
          <p:cNvSpPr>
            <a:spLocks noGrp="1"/>
          </p:cNvSpPr>
          <p:nvPr>
            <p:ph type="ftr" sz="quarter" idx="11"/>
          </p:nvPr>
        </p:nvSpPr>
        <p:spPr/>
        <p:txBody>
          <a:bodyPr/>
          <a:lstStyle/>
          <a:p>
            <a:r>
              <a:rPr lang="en-US" smtClean="0"/>
              <a:t>CSE 5311 Fall 2009 M Kumar</a:t>
            </a:r>
            <a:endParaRPr lang="en-US"/>
          </a:p>
        </p:txBody>
      </p:sp>
      <p:sp>
        <p:nvSpPr>
          <p:cNvPr id="6" name="Slide Number Placeholder 4"/>
          <p:cNvSpPr>
            <a:spLocks noGrp="1"/>
          </p:cNvSpPr>
          <p:nvPr>
            <p:ph type="sldNum" sz="quarter" idx="12"/>
          </p:nvPr>
        </p:nvSpPr>
        <p:spPr/>
        <p:txBody>
          <a:bodyPr/>
          <a:lstStyle/>
          <a:p>
            <a:fld id="{B5A5487C-704F-4386-AB78-874512ECBEEA}" type="slidenum">
              <a:rPr lang="en-US"/>
              <a:pPr/>
              <a:t>22</a:t>
            </a:fld>
            <a:endParaRPr lang="en-US"/>
          </a:p>
        </p:txBody>
      </p:sp>
      <p:sp>
        <p:nvSpPr>
          <p:cNvPr id="53250" name="Rectangle 2"/>
          <p:cNvSpPr>
            <a:spLocks noGrp="1" noChangeArrowheads="1"/>
          </p:cNvSpPr>
          <p:nvPr>
            <p:ph type="title"/>
          </p:nvPr>
        </p:nvSpPr>
        <p:spPr>
          <a:xfrm>
            <a:off x="0" y="190500"/>
            <a:ext cx="8229600" cy="800100"/>
          </a:xfrm>
        </p:spPr>
        <p:txBody>
          <a:bodyPr/>
          <a:lstStyle/>
          <a:p>
            <a:r>
              <a:rPr lang="en-US" sz="2400" b="1"/>
              <a:t>Structure of the Optimal Parenthesization</a:t>
            </a:r>
            <a:endParaRPr lang="en-US" b="1" u="sng"/>
          </a:p>
        </p:txBody>
      </p:sp>
      <p:sp>
        <p:nvSpPr>
          <p:cNvPr id="53251" name="Text Box 3"/>
          <p:cNvSpPr txBox="1">
            <a:spLocks noChangeArrowheads="1"/>
          </p:cNvSpPr>
          <p:nvPr/>
        </p:nvSpPr>
        <p:spPr bwMode="auto">
          <a:xfrm>
            <a:off x="381000" y="990600"/>
            <a:ext cx="8305800" cy="4902200"/>
          </a:xfrm>
          <a:prstGeom prst="rect">
            <a:avLst/>
          </a:prstGeom>
          <a:solidFill>
            <a:schemeClr val="bg1"/>
          </a:solidFill>
          <a:ln w="9525">
            <a:noFill/>
            <a:miter lim="800000"/>
            <a:headEnd/>
            <a:tailEnd/>
          </a:ln>
          <a:effectLst/>
        </p:spPr>
        <p:txBody>
          <a:bodyPr>
            <a:spAutoFit/>
          </a:bodyPr>
          <a:lstStyle/>
          <a:p>
            <a:pPr lvl="2" algn="just" eaLnBrk="0" hangingPunct="0"/>
            <a:r>
              <a:rPr lang="en-US" sz="2400" b="1" i="1"/>
              <a:t>A </a:t>
            </a:r>
            <a:r>
              <a:rPr lang="en-US" sz="2400" b="1" i="1" baseline="-25000"/>
              <a:t>i..j</a:t>
            </a:r>
            <a:r>
              <a:rPr lang="en-US" sz="2400" b="1"/>
              <a:t> = </a:t>
            </a:r>
            <a:r>
              <a:rPr lang="en-US" sz="2400" b="1" i="1"/>
              <a:t>A</a:t>
            </a:r>
            <a:r>
              <a:rPr lang="en-US" sz="2400" b="1" i="1" baseline="-25000"/>
              <a:t>i</a:t>
            </a:r>
            <a:r>
              <a:rPr lang="en-US" sz="2400" b="1" i="1">
                <a:sym typeface="Symbol" pitchFamily="18" charset="2"/>
              </a:rPr>
              <a:t></a:t>
            </a:r>
            <a:r>
              <a:rPr lang="en-US" sz="2400" b="1" i="1"/>
              <a:t>A</a:t>
            </a:r>
            <a:r>
              <a:rPr lang="en-US" sz="2400" b="1" i="1" baseline="-25000"/>
              <a:t>i+1</a:t>
            </a:r>
            <a:r>
              <a:rPr lang="en-US" sz="2400" b="1" i="1">
                <a:sym typeface="Symbol" pitchFamily="18" charset="2"/>
              </a:rPr>
              <a:t></a:t>
            </a:r>
            <a:r>
              <a:rPr lang="en-US" sz="2400" b="1" i="1"/>
              <a:t> . . . </a:t>
            </a:r>
            <a:r>
              <a:rPr lang="en-US" sz="2400" b="1" i="1">
                <a:sym typeface="Symbol" pitchFamily="18" charset="2"/>
              </a:rPr>
              <a:t></a:t>
            </a:r>
            <a:r>
              <a:rPr lang="en-US" sz="2400" b="1" i="1"/>
              <a:t> A</a:t>
            </a:r>
            <a:r>
              <a:rPr lang="en-US" sz="2400" b="1" i="1" baseline="-25000"/>
              <a:t>j</a:t>
            </a:r>
          </a:p>
          <a:p>
            <a:pPr lvl="2" algn="just" eaLnBrk="0" hangingPunct="0"/>
            <a:endParaRPr lang="en-US" sz="2400" b="1" i="1"/>
          </a:p>
          <a:p>
            <a:pPr lvl="2" algn="just" eaLnBrk="0" hangingPunct="0"/>
            <a:r>
              <a:rPr lang="en-US" sz="2400" b="1"/>
              <a:t>An optimal parenthesization splits the product</a:t>
            </a:r>
          </a:p>
          <a:p>
            <a:pPr lvl="2" algn="just" eaLnBrk="0" hangingPunct="0"/>
            <a:r>
              <a:rPr lang="en-US" sz="2400" b="1" i="1"/>
              <a:t>A</a:t>
            </a:r>
            <a:r>
              <a:rPr lang="en-US" sz="2400" b="1" i="1" baseline="-25000"/>
              <a:t>i..j</a:t>
            </a:r>
            <a:r>
              <a:rPr lang="en-US" sz="2400" b="1" i="1"/>
              <a:t> = (A</a:t>
            </a:r>
            <a:r>
              <a:rPr lang="en-US" sz="2400" b="1" i="1" baseline="-25000"/>
              <a:t>i</a:t>
            </a:r>
            <a:r>
              <a:rPr lang="en-US" sz="2400" b="1" i="1">
                <a:sym typeface="Symbol" pitchFamily="18" charset="2"/>
              </a:rPr>
              <a:t></a:t>
            </a:r>
            <a:r>
              <a:rPr lang="en-US" sz="2400" b="1" i="1"/>
              <a:t>A</a:t>
            </a:r>
            <a:r>
              <a:rPr lang="en-US" sz="2400" b="1" i="1" baseline="-25000"/>
              <a:t>i+1</a:t>
            </a:r>
            <a:r>
              <a:rPr lang="en-US" sz="2400" b="1" i="1">
                <a:sym typeface="Symbol" pitchFamily="18" charset="2"/>
              </a:rPr>
              <a:t></a:t>
            </a:r>
            <a:r>
              <a:rPr lang="en-US" sz="2400" b="1" i="1"/>
              <a:t> . . . </a:t>
            </a:r>
            <a:r>
              <a:rPr lang="en-US" sz="2400" b="1" i="1">
                <a:sym typeface="Symbol" pitchFamily="18" charset="2"/>
              </a:rPr>
              <a:t></a:t>
            </a:r>
            <a:r>
              <a:rPr lang="en-US" sz="2400" b="1" i="1"/>
              <a:t> A</a:t>
            </a:r>
            <a:r>
              <a:rPr lang="en-US" sz="2400" b="1" i="1" baseline="-25000"/>
              <a:t>k</a:t>
            </a:r>
            <a:r>
              <a:rPr lang="en-US" sz="2400" b="1" i="1"/>
              <a:t>) </a:t>
            </a:r>
            <a:r>
              <a:rPr lang="en-US" sz="2400" b="1" i="1">
                <a:solidFill>
                  <a:schemeClr val="accent2"/>
                </a:solidFill>
                <a:sym typeface="Symbol" pitchFamily="18" charset="2"/>
              </a:rPr>
              <a:t> </a:t>
            </a:r>
            <a:r>
              <a:rPr lang="en-US" sz="2400" b="1" i="1"/>
              <a:t>(A</a:t>
            </a:r>
            <a:r>
              <a:rPr lang="en-US" sz="2400" b="1" i="1" baseline="-25000"/>
              <a:t>k+1</a:t>
            </a:r>
            <a:r>
              <a:rPr lang="en-US" sz="2400" b="1" i="1">
                <a:sym typeface="Symbol" pitchFamily="18" charset="2"/>
              </a:rPr>
              <a:t></a:t>
            </a:r>
            <a:r>
              <a:rPr lang="en-US" sz="2400" b="1" i="1"/>
              <a:t>A</a:t>
            </a:r>
            <a:r>
              <a:rPr lang="en-US" sz="2400" b="1" i="1" baseline="-25000"/>
              <a:t>k+2</a:t>
            </a:r>
            <a:r>
              <a:rPr lang="en-US" sz="2400" b="1" i="1">
                <a:sym typeface="Symbol" pitchFamily="18" charset="2"/>
              </a:rPr>
              <a:t></a:t>
            </a:r>
            <a:r>
              <a:rPr lang="en-US" sz="2400" b="1" i="1"/>
              <a:t> . . . </a:t>
            </a:r>
            <a:r>
              <a:rPr lang="en-US" sz="2400" b="1" i="1">
                <a:sym typeface="Symbol" pitchFamily="18" charset="2"/>
              </a:rPr>
              <a:t></a:t>
            </a:r>
            <a:r>
              <a:rPr lang="en-US" sz="2400" b="1" i="1"/>
              <a:t> A</a:t>
            </a:r>
            <a:r>
              <a:rPr lang="en-US" sz="2400" b="1" i="1" baseline="-25000"/>
              <a:t>j</a:t>
            </a:r>
            <a:r>
              <a:rPr lang="en-US" sz="2400" b="1" i="1"/>
              <a:t>)</a:t>
            </a:r>
            <a:r>
              <a:rPr lang="en-US" sz="2400" b="1"/>
              <a:t>  		for </a:t>
            </a:r>
            <a:r>
              <a:rPr lang="en-US" sz="2400" b="1" i="1"/>
              <a:t>1</a:t>
            </a:r>
            <a:r>
              <a:rPr lang="en-US" sz="2400" b="1" i="1">
                <a:sym typeface="Symbol" pitchFamily="18" charset="2"/>
              </a:rPr>
              <a:t></a:t>
            </a:r>
            <a:r>
              <a:rPr lang="en-US" sz="2400" b="1" i="1"/>
              <a:t> k &lt; n</a:t>
            </a:r>
          </a:p>
          <a:p>
            <a:pPr lvl="2" algn="just" eaLnBrk="0" hangingPunct="0"/>
            <a:endParaRPr lang="en-US" sz="2400" b="1"/>
          </a:p>
          <a:p>
            <a:pPr lvl="2" algn="just" eaLnBrk="0" hangingPunct="0"/>
            <a:r>
              <a:rPr lang="en-US" sz="2400" b="1"/>
              <a:t>The total cost of computing </a:t>
            </a:r>
            <a:r>
              <a:rPr lang="en-US" sz="2400" b="1" i="1"/>
              <a:t>A</a:t>
            </a:r>
            <a:r>
              <a:rPr lang="en-US" sz="2400" b="1" i="1" baseline="-25000"/>
              <a:t>i..j</a:t>
            </a:r>
          </a:p>
          <a:p>
            <a:pPr lvl="3" algn="just" eaLnBrk="0" hangingPunct="0"/>
            <a:r>
              <a:rPr lang="en-US" sz="2400" b="1"/>
              <a:t>= </a:t>
            </a:r>
            <a:r>
              <a:rPr lang="en-US" sz="2000" b="1">
                <a:solidFill>
                  <a:schemeClr val="accent2"/>
                </a:solidFill>
              </a:rPr>
              <a:t>cost of computing (</a:t>
            </a:r>
            <a:r>
              <a:rPr lang="en-US" sz="2000" b="1" i="1">
                <a:solidFill>
                  <a:schemeClr val="accent2"/>
                </a:solidFill>
              </a:rPr>
              <a:t>A</a:t>
            </a:r>
            <a:r>
              <a:rPr lang="en-US" sz="2000" b="1" i="1" baseline="-25000">
                <a:solidFill>
                  <a:schemeClr val="accent2"/>
                </a:solidFill>
              </a:rPr>
              <a:t>i</a:t>
            </a:r>
            <a:r>
              <a:rPr lang="en-US" sz="2000" b="1" i="1">
                <a:solidFill>
                  <a:schemeClr val="accent2"/>
                </a:solidFill>
                <a:sym typeface="Symbol" pitchFamily="18" charset="2"/>
              </a:rPr>
              <a:t></a:t>
            </a:r>
            <a:r>
              <a:rPr lang="en-US" sz="2000" b="1" i="1">
                <a:solidFill>
                  <a:schemeClr val="accent2"/>
                </a:solidFill>
              </a:rPr>
              <a:t>A</a:t>
            </a:r>
            <a:r>
              <a:rPr lang="en-US" sz="2000" b="1" i="1" baseline="-25000">
                <a:solidFill>
                  <a:schemeClr val="accent2"/>
                </a:solidFill>
              </a:rPr>
              <a:t>i+1</a:t>
            </a:r>
            <a:r>
              <a:rPr lang="en-US" sz="2000" b="1" i="1">
                <a:solidFill>
                  <a:schemeClr val="accent2"/>
                </a:solidFill>
                <a:sym typeface="Symbol" pitchFamily="18" charset="2"/>
              </a:rPr>
              <a:t></a:t>
            </a:r>
            <a:r>
              <a:rPr lang="en-US" sz="2000" b="1" i="1">
                <a:solidFill>
                  <a:schemeClr val="accent2"/>
                </a:solidFill>
              </a:rPr>
              <a:t> . . . </a:t>
            </a:r>
            <a:r>
              <a:rPr lang="en-US" sz="2000" b="1" i="1">
                <a:solidFill>
                  <a:schemeClr val="accent2"/>
                </a:solidFill>
                <a:sym typeface="Symbol" pitchFamily="18" charset="2"/>
              </a:rPr>
              <a:t></a:t>
            </a:r>
            <a:r>
              <a:rPr lang="en-US" sz="2000" b="1" i="1">
                <a:solidFill>
                  <a:schemeClr val="accent2"/>
                </a:solidFill>
              </a:rPr>
              <a:t> A</a:t>
            </a:r>
            <a:r>
              <a:rPr lang="en-US" sz="2000" b="1" i="1" baseline="-25000">
                <a:solidFill>
                  <a:schemeClr val="accent2"/>
                </a:solidFill>
              </a:rPr>
              <a:t>k</a:t>
            </a:r>
            <a:r>
              <a:rPr lang="en-US" sz="2000" b="1">
                <a:solidFill>
                  <a:schemeClr val="accent2"/>
                </a:solidFill>
              </a:rPr>
              <a:t>) </a:t>
            </a:r>
          </a:p>
          <a:p>
            <a:pPr lvl="3" algn="just" eaLnBrk="0" hangingPunct="0"/>
            <a:r>
              <a:rPr lang="en-US" sz="2000" b="1">
                <a:solidFill>
                  <a:schemeClr val="accent2"/>
                </a:solidFill>
              </a:rPr>
              <a:t>+ cost of computing (</a:t>
            </a:r>
            <a:r>
              <a:rPr lang="en-US" sz="2000" b="1" i="1">
                <a:solidFill>
                  <a:schemeClr val="accent2"/>
                </a:solidFill>
              </a:rPr>
              <a:t>A</a:t>
            </a:r>
            <a:r>
              <a:rPr lang="en-US" sz="2000" b="1" i="1" baseline="-25000">
                <a:solidFill>
                  <a:schemeClr val="accent2"/>
                </a:solidFill>
              </a:rPr>
              <a:t>k+1</a:t>
            </a:r>
            <a:r>
              <a:rPr lang="en-US" sz="2000" b="1" i="1">
                <a:solidFill>
                  <a:schemeClr val="accent2"/>
                </a:solidFill>
                <a:sym typeface="Symbol" pitchFamily="18" charset="2"/>
              </a:rPr>
              <a:t> </a:t>
            </a:r>
            <a:r>
              <a:rPr lang="en-US" sz="2000" b="1" i="1">
                <a:solidFill>
                  <a:schemeClr val="accent2"/>
                </a:solidFill>
              </a:rPr>
              <a:t>A</a:t>
            </a:r>
            <a:r>
              <a:rPr lang="en-US" sz="2000" b="1" i="1" baseline="-25000">
                <a:solidFill>
                  <a:schemeClr val="accent2"/>
                </a:solidFill>
              </a:rPr>
              <a:t>k+2</a:t>
            </a:r>
            <a:r>
              <a:rPr lang="en-US" sz="2000" b="1" i="1">
                <a:solidFill>
                  <a:schemeClr val="accent2"/>
                </a:solidFill>
                <a:sym typeface="Symbol" pitchFamily="18" charset="2"/>
              </a:rPr>
              <a:t></a:t>
            </a:r>
            <a:r>
              <a:rPr lang="en-US" sz="2000" b="1" i="1">
                <a:solidFill>
                  <a:schemeClr val="accent2"/>
                </a:solidFill>
              </a:rPr>
              <a:t> . . . </a:t>
            </a:r>
            <a:r>
              <a:rPr lang="en-US" sz="2000" b="1" i="1">
                <a:solidFill>
                  <a:schemeClr val="accent2"/>
                </a:solidFill>
                <a:sym typeface="Symbol" pitchFamily="18" charset="2"/>
              </a:rPr>
              <a:t></a:t>
            </a:r>
            <a:r>
              <a:rPr lang="en-US" sz="2000" b="1" i="1">
                <a:solidFill>
                  <a:schemeClr val="accent2"/>
                </a:solidFill>
              </a:rPr>
              <a:t> A</a:t>
            </a:r>
            <a:r>
              <a:rPr lang="en-US" sz="2000" b="1" i="1" baseline="-25000">
                <a:solidFill>
                  <a:schemeClr val="accent2"/>
                </a:solidFill>
              </a:rPr>
              <a:t>j</a:t>
            </a:r>
            <a:r>
              <a:rPr lang="en-US" sz="2000" b="1">
                <a:solidFill>
                  <a:schemeClr val="accent2"/>
                </a:solidFill>
              </a:rPr>
              <a:t>) </a:t>
            </a:r>
          </a:p>
          <a:p>
            <a:pPr lvl="3" algn="just" eaLnBrk="0" hangingPunct="0"/>
            <a:r>
              <a:rPr lang="en-US" sz="2000" b="1">
                <a:solidFill>
                  <a:schemeClr val="accent2"/>
                </a:solidFill>
              </a:rPr>
              <a:t>+ cost of multiplying the matrices </a:t>
            </a:r>
            <a:r>
              <a:rPr lang="en-US" sz="2000" b="1" i="1">
                <a:solidFill>
                  <a:schemeClr val="accent2"/>
                </a:solidFill>
              </a:rPr>
              <a:t>A</a:t>
            </a:r>
            <a:r>
              <a:rPr lang="en-US" sz="2000" b="1" i="1" baseline="-25000">
                <a:solidFill>
                  <a:schemeClr val="accent2"/>
                </a:solidFill>
              </a:rPr>
              <a:t>i..k</a:t>
            </a:r>
            <a:r>
              <a:rPr lang="en-US" sz="2000" b="1">
                <a:solidFill>
                  <a:schemeClr val="accent2"/>
                </a:solidFill>
              </a:rPr>
              <a:t> and </a:t>
            </a:r>
            <a:r>
              <a:rPr lang="en-US" sz="2000" b="1" i="1">
                <a:solidFill>
                  <a:schemeClr val="accent2"/>
                </a:solidFill>
              </a:rPr>
              <a:t>A</a:t>
            </a:r>
            <a:r>
              <a:rPr lang="en-US" sz="2000" b="1" i="1" baseline="-25000">
                <a:solidFill>
                  <a:schemeClr val="accent2"/>
                </a:solidFill>
              </a:rPr>
              <a:t>k+1..j</a:t>
            </a:r>
            <a:r>
              <a:rPr lang="en-US" sz="2000" b="1">
                <a:solidFill>
                  <a:schemeClr val="accent2"/>
                </a:solidFill>
              </a:rPr>
              <a:t>.</a:t>
            </a:r>
          </a:p>
          <a:p>
            <a:pPr lvl="2" algn="just" eaLnBrk="0" hangingPunct="0"/>
            <a:endParaRPr lang="en-US" sz="2000" b="1">
              <a:solidFill>
                <a:schemeClr val="accent2"/>
              </a:solidFill>
            </a:endParaRPr>
          </a:p>
          <a:p>
            <a:pPr lvl="2" algn="just" eaLnBrk="0" hangingPunct="0"/>
            <a:r>
              <a:rPr lang="en-US" sz="2000" b="1" i="1">
                <a:solidFill>
                  <a:schemeClr val="accent2"/>
                </a:solidFill>
              </a:rPr>
              <a:t>A</a:t>
            </a:r>
            <a:r>
              <a:rPr lang="en-US" sz="2000" b="1" i="1" baseline="-25000">
                <a:solidFill>
                  <a:schemeClr val="accent2"/>
                </a:solidFill>
              </a:rPr>
              <a:t>i...k</a:t>
            </a:r>
            <a:r>
              <a:rPr lang="en-US" sz="2000" b="1">
                <a:solidFill>
                  <a:schemeClr val="accent2"/>
                </a:solidFill>
              </a:rPr>
              <a:t> must also be optimal if we want </a:t>
            </a:r>
            <a:r>
              <a:rPr lang="en-US" sz="2000" b="1" i="1">
                <a:solidFill>
                  <a:schemeClr val="accent2"/>
                </a:solidFill>
              </a:rPr>
              <a:t>A</a:t>
            </a:r>
            <a:r>
              <a:rPr lang="en-US" sz="2000" b="1" i="1" baseline="-25000">
                <a:solidFill>
                  <a:schemeClr val="accent2"/>
                </a:solidFill>
              </a:rPr>
              <a:t>i..j</a:t>
            </a:r>
            <a:r>
              <a:rPr lang="en-US" sz="2000" b="1">
                <a:solidFill>
                  <a:schemeClr val="accent2"/>
                </a:solidFill>
              </a:rPr>
              <a:t> to be optimal. If </a:t>
            </a:r>
            <a:r>
              <a:rPr lang="en-US" sz="2000" b="1" i="1">
                <a:solidFill>
                  <a:schemeClr val="accent2"/>
                </a:solidFill>
              </a:rPr>
              <a:t>A</a:t>
            </a:r>
            <a:r>
              <a:rPr lang="en-US" sz="2000" b="1" i="1" baseline="-25000">
                <a:solidFill>
                  <a:schemeClr val="accent2"/>
                </a:solidFill>
              </a:rPr>
              <a:t>i..k</a:t>
            </a:r>
            <a:r>
              <a:rPr lang="en-US" sz="2000" b="1">
                <a:solidFill>
                  <a:schemeClr val="accent2"/>
                </a:solidFill>
              </a:rPr>
              <a:t> is not optimal then </a:t>
            </a:r>
            <a:r>
              <a:rPr lang="en-US" sz="2000" b="1" i="1">
                <a:solidFill>
                  <a:schemeClr val="accent2"/>
                </a:solidFill>
              </a:rPr>
              <a:t>A</a:t>
            </a:r>
            <a:r>
              <a:rPr lang="en-US" sz="2000" b="1" i="1" baseline="-25000">
                <a:solidFill>
                  <a:schemeClr val="accent2"/>
                </a:solidFill>
              </a:rPr>
              <a:t>i..j</a:t>
            </a:r>
            <a:r>
              <a:rPr lang="en-US" sz="2000" b="1">
                <a:solidFill>
                  <a:schemeClr val="accent2"/>
                </a:solidFill>
              </a:rPr>
              <a:t> is not optimal. Similarly </a:t>
            </a:r>
            <a:r>
              <a:rPr lang="en-US" sz="2000" b="1" i="1">
                <a:solidFill>
                  <a:schemeClr val="accent2"/>
                </a:solidFill>
              </a:rPr>
              <a:t>A</a:t>
            </a:r>
            <a:r>
              <a:rPr lang="en-US" sz="2000" b="1" i="1" baseline="-25000">
                <a:solidFill>
                  <a:schemeClr val="accent2"/>
                </a:solidFill>
              </a:rPr>
              <a:t>k+1..j</a:t>
            </a:r>
            <a:r>
              <a:rPr lang="en-US" sz="2000" b="1">
                <a:solidFill>
                  <a:schemeClr val="accent2"/>
                </a:solidFill>
              </a:rPr>
              <a:t> must also be optimal.</a:t>
            </a:r>
            <a:r>
              <a:rPr lang="en-US" sz="2400"/>
              <a:t> </a:t>
            </a: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F5C55A9D-1FEE-4920-8CA0-112A3E63E89C}" type="datetime1">
              <a:rPr lang="en-US" smtClean="0"/>
              <a:t>9/22/2009</a:t>
            </a:fld>
            <a:endParaRPr lang="en-US"/>
          </a:p>
        </p:txBody>
      </p:sp>
      <p:sp>
        <p:nvSpPr>
          <p:cNvPr id="5" name="Footer Placeholder 3"/>
          <p:cNvSpPr>
            <a:spLocks noGrp="1"/>
          </p:cNvSpPr>
          <p:nvPr>
            <p:ph type="ftr" sz="quarter" idx="11"/>
          </p:nvPr>
        </p:nvSpPr>
        <p:spPr/>
        <p:txBody>
          <a:bodyPr/>
          <a:lstStyle/>
          <a:p>
            <a:r>
              <a:rPr lang="en-US" smtClean="0"/>
              <a:t>CSE 5311 Fall 2009 M Kumar</a:t>
            </a:r>
            <a:endParaRPr lang="en-US"/>
          </a:p>
        </p:txBody>
      </p:sp>
      <p:sp>
        <p:nvSpPr>
          <p:cNvPr id="6" name="Slide Number Placeholder 4"/>
          <p:cNvSpPr>
            <a:spLocks noGrp="1"/>
          </p:cNvSpPr>
          <p:nvPr>
            <p:ph type="sldNum" sz="quarter" idx="12"/>
          </p:nvPr>
        </p:nvSpPr>
        <p:spPr/>
        <p:txBody>
          <a:bodyPr/>
          <a:lstStyle/>
          <a:p>
            <a:fld id="{90B3E79C-A513-4E9D-BE82-253B156A22CB}" type="slidenum">
              <a:rPr lang="en-US"/>
              <a:pPr/>
              <a:t>23</a:t>
            </a:fld>
            <a:endParaRPr lang="en-US"/>
          </a:p>
        </p:txBody>
      </p:sp>
      <p:sp>
        <p:nvSpPr>
          <p:cNvPr id="54274" name="Rectangle 2"/>
          <p:cNvSpPr>
            <a:spLocks noGrp="1" noChangeArrowheads="1"/>
          </p:cNvSpPr>
          <p:nvPr>
            <p:ph type="title"/>
          </p:nvPr>
        </p:nvSpPr>
        <p:spPr>
          <a:xfrm>
            <a:off x="0" y="0"/>
            <a:ext cx="7772400" cy="685800"/>
          </a:xfrm>
        </p:spPr>
        <p:txBody>
          <a:bodyPr/>
          <a:lstStyle/>
          <a:p>
            <a:r>
              <a:rPr lang="en-US" sz="2400" b="1"/>
              <a:t>Recursive Solution</a:t>
            </a:r>
            <a:endParaRPr lang="en-US"/>
          </a:p>
        </p:txBody>
      </p:sp>
      <p:sp>
        <p:nvSpPr>
          <p:cNvPr id="54275" name="Text Box 3"/>
          <p:cNvSpPr txBox="1">
            <a:spLocks noChangeArrowheads="1"/>
          </p:cNvSpPr>
          <p:nvPr/>
        </p:nvSpPr>
        <p:spPr bwMode="auto">
          <a:xfrm>
            <a:off x="0" y="762000"/>
            <a:ext cx="8739188" cy="5273675"/>
          </a:xfrm>
          <a:prstGeom prst="rect">
            <a:avLst/>
          </a:prstGeom>
          <a:solidFill>
            <a:schemeClr val="bg1"/>
          </a:solidFill>
          <a:ln w="9525">
            <a:noFill/>
            <a:miter lim="800000"/>
            <a:headEnd/>
            <a:tailEnd/>
          </a:ln>
          <a:effectLst/>
        </p:spPr>
        <p:txBody>
          <a:bodyPr>
            <a:spAutoFit/>
          </a:bodyPr>
          <a:lstStyle/>
          <a:p>
            <a:pPr lvl="2" algn="just" eaLnBrk="0" hangingPunct="0"/>
            <a:r>
              <a:rPr lang="en-US" sz="2000" b="1"/>
              <a:t>We'll define the value of an optimal solution recursively in terms of the optimal solutions to subproblems.</a:t>
            </a:r>
          </a:p>
          <a:p>
            <a:pPr lvl="2" algn="just" eaLnBrk="0" hangingPunct="0"/>
            <a:endParaRPr lang="en-US" sz="2000" b="1"/>
          </a:p>
          <a:p>
            <a:pPr lvl="2" algn="just" eaLnBrk="0" hangingPunct="0"/>
            <a:r>
              <a:rPr lang="en-US" sz="2000" b="1" i="1"/>
              <a:t>m</a:t>
            </a:r>
            <a:r>
              <a:rPr lang="en-US" sz="2000" b="1"/>
              <a:t>[</a:t>
            </a:r>
            <a:r>
              <a:rPr lang="en-US" sz="2000" b="1" i="1"/>
              <a:t>i,j</a:t>
            </a:r>
            <a:r>
              <a:rPr lang="en-US" sz="2000" b="1"/>
              <a:t>] = minimum number of scalar multiplications needed to compute  the matrix </a:t>
            </a:r>
            <a:r>
              <a:rPr lang="en-US" sz="2000" b="1" i="1"/>
              <a:t>A</a:t>
            </a:r>
            <a:r>
              <a:rPr lang="en-US" sz="2000" b="1" i="1" baseline="-25000"/>
              <a:t>i..j</a:t>
            </a:r>
          </a:p>
          <a:p>
            <a:pPr lvl="2" algn="just" eaLnBrk="0" hangingPunct="0"/>
            <a:r>
              <a:rPr lang="en-US" sz="2000" b="1" i="1"/>
              <a:t>m</a:t>
            </a:r>
            <a:r>
              <a:rPr lang="en-US" sz="2000" b="1"/>
              <a:t>[</a:t>
            </a:r>
            <a:r>
              <a:rPr lang="en-US" sz="2000" b="1" i="1"/>
              <a:t>1,n</a:t>
            </a:r>
            <a:r>
              <a:rPr lang="en-US" sz="2000" b="1"/>
              <a:t>] = minimum number of scalar multiplications needed to compute  the matrix </a:t>
            </a:r>
            <a:r>
              <a:rPr lang="en-US" sz="2000" b="1" i="1"/>
              <a:t>A</a:t>
            </a:r>
            <a:r>
              <a:rPr lang="en-US" sz="2000" b="1" i="1" baseline="-25000"/>
              <a:t>1..n</a:t>
            </a:r>
            <a:r>
              <a:rPr lang="en-US" sz="2000" b="1" baseline="-25000"/>
              <a:t>.</a:t>
            </a:r>
            <a:endParaRPr lang="en-US" sz="2000" b="1"/>
          </a:p>
          <a:p>
            <a:pPr lvl="2" algn="just" eaLnBrk="0" hangingPunct="0"/>
            <a:endParaRPr lang="en-US" sz="2000" b="1"/>
          </a:p>
          <a:p>
            <a:pPr lvl="2" algn="just" eaLnBrk="0" hangingPunct="0"/>
            <a:r>
              <a:rPr lang="en-US" sz="2000" b="1"/>
              <a:t>If </a:t>
            </a:r>
            <a:r>
              <a:rPr lang="en-US" sz="2000" b="1" i="1"/>
              <a:t>i = j</a:t>
            </a:r>
            <a:r>
              <a:rPr lang="en-US" sz="2000" b="1"/>
              <a:t> ; the chain consists of just one matrix</a:t>
            </a:r>
          </a:p>
          <a:p>
            <a:pPr lvl="2" algn="just" eaLnBrk="0" hangingPunct="0"/>
            <a:r>
              <a:rPr lang="en-US" sz="2000" b="1"/>
              <a:t>	</a:t>
            </a:r>
            <a:r>
              <a:rPr lang="en-US" sz="2000" b="1" i="1"/>
              <a:t>A </a:t>
            </a:r>
            <a:r>
              <a:rPr lang="en-US" sz="2000" b="1" i="1" baseline="-25000"/>
              <a:t>i..i</a:t>
            </a:r>
            <a:r>
              <a:rPr lang="en-US" sz="2000" b="1" baseline="-25000"/>
              <a:t> </a:t>
            </a:r>
            <a:r>
              <a:rPr lang="en-US" sz="2000" b="1"/>
              <a:t>= </a:t>
            </a:r>
            <a:r>
              <a:rPr lang="en-US" sz="2000" b="1" i="1"/>
              <a:t>A</a:t>
            </a:r>
            <a:r>
              <a:rPr lang="en-US" sz="2000" b="1" i="1" baseline="-25000"/>
              <a:t>i</a:t>
            </a:r>
            <a:r>
              <a:rPr lang="en-US" sz="2000" b="1"/>
              <a:t> - no scalar multiplications</a:t>
            </a:r>
          </a:p>
          <a:p>
            <a:pPr lvl="2" algn="just" eaLnBrk="0" hangingPunct="0"/>
            <a:r>
              <a:rPr lang="en-US" sz="2000" b="1"/>
              <a:t>	</a:t>
            </a:r>
            <a:r>
              <a:rPr lang="en-US" sz="2000" b="1" i="1"/>
              <a:t>m</a:t>
            </a:r>
            <a:r>
              <a:rPr lang="en-US" sz="2000" b="1"/>
              <a:t>[</a:t>
            </a:r>
            <a:r>
              <a:rPr lang="en-US" sz="2000" b="1" i="1"/>
              <a:t>i,i</a:t>
            </a:r>
            <a:r>
              <a:rPr lang="en-US" sz="2000" b="1"/>
              <a:t>] = 0 for  </a:t>
            </a:r>
            <a:r>
              <a:rPr lang="en-US" sz="2000" b="1" i="1"/>
              <a:t>i</a:t>
            </a:r>
            <a:r>
              <a:rPr lang="en-US" sz="2000" b="1"/>
              <a:t> = 1, 2, …, n. </a:t>
            </a:r>
          </a:p>
          <a:p>
            <a:pPr lvl="2" algn="just" eaLnBrk="0" hangingPunct="0"/>
            <a:endParaRPr lang="en-US" sz="2000" b="1"/>
          </a:p>
          <a:p>
            <a:pPr lvl="2" algn="just" eaLnBrk="0" hangingPunct="0"/>
            <a:r>
              <a:rPr lang="en-US" sz="2000" b="1" i="1"/>
              <a:t>m</a:t>
            </a:r>
            <a:r>
              <a:rPr lang="en-US" sz="2000" b="1"/>
              <a:t>[</a:t>
            </a:r>
            <a:r>
              <a:rPr lang="en-US" sz="2000" b="1" i="1"/>
              <a:t>i,j</a:t>
            </a:r>
            <a:r>
              <a:rPr lang="en-US" sz="2000" b="1"/>
              <a:t>] = minimum cost of computing the subproducts </a:t>
            </a:r>
          </a:p>
          <a:p>
            <a:pPr lvl="2" algn="just" eaLnBrk="0" hangingPunct="0"/>
            <a:r>
              <a:rPr lang="en-US" sz="2000" b="1" i="1"/>
              <a:t>A</a:t>
            </a:r>
            <a:r>
              <a:rPr lang="en-US" sz="2000" b="1" i="1" baseline="-25000"/>
              <a:t>i..k</a:t>
            </a:r>
            <a:r>
              <a:rPr lang="en-US" sz="2000" b="1"/>
              <a:t> and </a:t>
            </a:r>
            <a:r>
              <a:rPr lang="en-US" sz="2000" b="1" i="1"/>
              <a:t>A </a:t>
            </a:r>
            <a:r>
              <a:rPr lang="en-US" sz="2000" b="1" i="1" baseline="-25000"/>
              <a:t>k+1 ..j</a:t>
            </a:r>
            <a:r>
              <a:rPr lang="en-US" sz="2000" b="1"/>
              <a:t> </a:t>
            </a:r>
            <a:r>
              <a:rPr lang="en-US" sz="2000" b="1" baseline="-25000"/>
              <a:t> </a:t>
            </a:r>
            <a:r>
              <a:rPr lang="en-US" sz="2000" b="1"/>
              <a:t>+ cost of multiplying these two matrices</a:t>
            </a:r>
          </a:p>
          <a:p>
            <a:pPr lvl="2" algn="just" eaLnBrk="0" hangingPunct="0"/>
            <a:endParaRPr lang="en-US" sz="2000"/>
          </a:p>
          <a:p>
            <a:pPr lvl="2" algn="just" eaLnBrk="0" hangingPunct="0"/>
            <a:r>
              <a:rPr lang="en-US" sz="2000" b="1"/>
              <a:t>Multiplying </a:t>
            </a:r>
            <a:r>
              <a:rPr lang="en-US" sz="2000" b="1" i="1"/>
              <a:t>A</a:t>
            </a:r>
            <a:r>
              <a:rPr lang="en-US" sz="2000" b="1" i="1" baseline="-25000"/>
              <a:t>i..k</a:t>
            </a:r>
            <a:r>
              <a:rPr lang="en-US" sz="2000" b="1"/>
              <a:t> and </a:t>
            </a:r>
            <a:r>
              <a:rPr lang="en-US" sz="2000" b="1" i="1"/>
              <a:t>A</a:t>
            </a:r>
            <a:r>
              <a:rPr lang="en-US" sz="2000" b="1" i="1" baseline="-25000"/>
              <a:t>k+1....j</a:t>
            </a:r>
            <a:r>
              <a:rPr lang="en-US" sz="2000" b="1"/>
              <a:t> takes </a:t>
            </a:r>
            <a:r>
              <a:rPr lang="en-US" sz="2000" b="1" i="1"/>
              <a:t>p</a:t>
            </a:r>
            <a:r>
              <a:rPr lang="en-US" sz="2000" b="1" i="1" baseline="-25000"/>
              <a:t>i-1</a:t>
            </a:r>
            <a:r>
              <a:rPr lang="en-US" sz="2000" b="1" i="1"/>
              <a:t>p</a:t>
            </a:r>
            <a:r>
              <a:rPr lang="en-US" sz="2000" b="1" i="1" baseline="-25000"/>
              <a:t>k</a:t>
            </a:r>
            <a:r>
              <a:rPr lang="en-US" sz="2000" b="1" i="1"/>
              <a:t> p</a:t>
            </a:r>
            <a:r>
              <a:rPr lang="en-US" sz="2000" b="1" i="1" baseline="-25000"/>
              <a:t>j</a:t>
            </a:r>
            <a:r>
              <a:rPr lang="en-US" sz="2000" b="1"/>
              <a:t> scalar multiplications</a:t>
            </a:r>
          </a:p>
          <a:p>
            <a:pPr lvl="2" algn="just" eaLnBrk="0" hangingPunct="0"/>
            <a:r>
              <a:rPr lang="en-US" sz="2000" b="1" i="1"/>
              <a:t>m</a:t>
            </a:r>
            <a:r>
              <a:rPr lang="en-US" sz="2000" b="1"/>
              <a:t>[</a:t>
            </a:r>
            <a:r>
              <a:rPr lang="en-US" sz="2000" b="1" i="1"/>
              <a:t>i,j</a:t>
            </a:r>
            <a:r>
              <a:rPr lang="en-US" sz="2000" b="1"/>
              <a:t>] = </a:t>
            </a:r>
            <a:r>
              <a:rPr lang="en-US" sz="2000" b="1" i="1"/>
              <a:t>m</a:t>
            </a:r>
            <a:r>
              <a:rPr lang="en-US" sz="2000" b="1"/>
              <a:t>[</a:t>
            </a:r>
            <a:r>
              <a:rPr lang="en-US" sz="2000" b="1" i="1"/>
              <a:t>i,k</a:t>
            </a:r>
            <a:r>
              <a:rPr lang="en-US" sz="2000" b="1"/>
              <a:t>] + </a:t>
            </a:r>
            <a:r>
              <a:rPr lang="en-US" sz="2000" b="1" i="1"/>
              <a:t>m</a:t>
            </a:r>
            <a:r>
              <a:rPr lang="en-US" sz="2000" b="1"/>
              <a:t>[</a:t>
            </a:r>
            <a:r>
              <a:rPr lang="en-US" sz="2000" b="1" i="1"/>
              <a:t>k+1,j</a:t>
            </a:r>
            <a:r>
              <a:rPr lang="en-US" sz="2000" b="1"/>
              <a:t>] + </a:t>
            </a:r>
            <a:r>
              <a:rPr lang="en-US" sz="2000" b="1" i="1"/>
              <a:t>p</a:t>
            </a:r>
            <a:r>
              <a:rPr lang="en-US" sz="2000" b="1" i="1" baseline="-25000"/>
              <a:t>i-1</a:t>
            </a:r>
            <a:r>
              <a:rPr lang="en-US" sz="2000" b="1" i="1"/>
              <a:t>p</a:t>
            </a:r>
            <a:r>
              <a:rPr lang="en-US" sz="2000" b="1" i="1" baseline="-25000"/>
              <a:t>k</a:t>
            </a:r>
            <a:r>
              <a:rPr lang="en-US" sz="2000" b="1" i="1"/>
              <a:t> p</a:t>
            </a:r>
            <a:r>
              <a:rPr lang="en-US" sz="2000" b="1" i="1" baseline="-25000"/>
              <a:t>j</a:t>
            </a:r>
            <a:r>
              <a:rPr lang="en-US" sz="2000" b="1"/>
              <a:t> for </a:t>
            </a:r>
            <a:r>
              <a:rPr lang="en-US" sz="2000" b="1" i="1"/>
              <a:t>i</a:t>
            </a:r>
            <a:r>
              <a:rPr lang="en-US" sz="2000" b="1" i="1">
                <a:sym typeface="Symbol" pitchFamily="18" charset="2"/>
              </a:rPr>
              <a:t></a:t>
            </a:r>
            <a:r>
              <a:rPr lang="en-US" sz="2000" b="1" i="1"/>
              <a:t> k &lt; j</a:t>
            </a: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fld id="{53FB8642-21D1-40C1-9A06-50181FA42253}" type="datetime1">
              <a:rPr lang="en-US" smtClean="0"/>
              <a:t>9/22/2009</a:t>
            </a:fld>
            <a:endParaRPr lang="en-US"/>
          </a:p>
        </p:txBody>
      </p:sp>
      <p:sp>
        <p:nvSpPr>
          <p:cNvPr id="6" name="Footer Placeholder 3"/>
          <p:cNvSpPr>
            <a:spLocks noGrp="1"/>
          </p:cNvSpPr>
          <p:nvPr>
            <p:ph type="ftr" sz="quarter" idx="11"/>
          </p:nvPr>
        </p:nvSpPr>
        <p:spPr/>
        <p:txBody>
          <a:bodyPr/>
          <a:lstStyle/>
          <a:p>
            <a:r>
              <a:rPr lang="en-US" smtClean="0"/>
              <a:t>CSE 5311 Fall 2009 M Kumar</a:t>
            </a:r>
            <a:endParaRPr lang="en-US"/>
          </a:p>
        </p:txBody>
      </p:sp>
      <p:sp>
        <p:nvSpPr>
          <p:cNvPr id="7" name="Slide Number Placeholder 4"/>
          <p:cNvSpPr>
            <a:spLocks noGrp="1"/>
          </p:cNvSpPr>
          <p:nvPr>
            <p:ph type="sldNum" sz="quarter" idx="12"/>
          </p:nvPr>
        </p:nvSpPr>
        <p:spPr/>
        <p:txBody>
          <a:bodyPr/>
          <a:lstStyle/>
          <a:p>
            <a:fld id="{913EF4AF-09C7-4F09-AA2C-C34D5CA74C5F}" type="slidenum">
              <a:rPr lang="en-US"/>
              <a:pPr/>
              <a:t>24</a:t>
            </a:fld>
            <a:endParaRPr lang="en-US"/>
          </a:p>
        </p:txBody>
      </p:sp>
      <p:sp>
        <p:nvSpPr>
          <p:cNvPr id="55298" name="Text Box 2"/>
          <p:cNvSpPr txBox="1">
            <a:spLocks noChangeArrowheads="1"/>
          </p:cNvSpPr>
          <p:nvPr/>
        </p:nvSpPr>
        <p:spPr bwMode="auto">
          <a:xfrm>
            <a:off x="381000" y="457200"/>
            <a:ext cx="7543800" cy="1917700"/>
          </a:xfrm>
          <a:prstGeom prst="rect">
            <a:avLst/>
          </a:prstGeom>
          <a:solidFill>
            <a:schemeClr val="bg1"/>
          </a:solidFill>
          <a:ln w="9525">
            <a:noFill/>
            <a:miter lim="800000"/>
            <a:headEnd/>
            <a:tailEnd/>
          </a:ln>
          <a:effectLst/>
        </p:spPr>
        <p:txBody>
          <a:bodyPr>
            <a:spAutoFit/>
          </a:bodyPr>
          <a:lstStyle/>
          <a:p>
            <a:pPr lvl="2" algn="just" eaLnBrk="0" hangingPunct="0"/>
            <a:r>
              <a:rPr lang="en-US" sz="2400" b="1"/>
              <a:t>The optimal parenthesization must use one of these values for </a:t>
            </a:r>
            <a:r>
              <a:rPr lang="en-US" sz="2400" b="1" i="1"/>
              <a:t>k</a:t>
            </a:r>
            <a:r>
              <a:rPr lang="en-US" sz="2400" b="1"/>
              <a:t>, we need to check them all to find the best solution.</a:t>
            </a:r>
          </a:p>
          <a:p>
            <a:pPr lvl="2" algn="just" eaLnBrk="0" hangingPunct="0"/>
            <a:endParaRPr lang="en-US" sz="2400" b="1"/>
          </a:p>
          <a:p>
            <a:pPr lvl="2" algn="just" eaLnBrk="0" hangingPunct="0"/>
            <a:r>
              <a:rPr lang="en-US" sz="2400" b="1"/>
              <a:t>Therefore, </a:t>
            </a:r>
            <a:endParaRPr lang="en-US" sz="2400">
              <a:latin typeface="Times New Roman" pitchFamily="18" charset="0"/>
            </a:endParaRPr>
          </a:p>
        </p:txBody>
      </p:sp>
      <p:graphicFrame>
        <p:nvGraphicFramePr>
          <p:cNvPr id="55299" name="Object 3"/>
          <p:cNvGraphicFramePr>
            <a:graphicFrameLocks noChangeAspect="1"/>
          </p:cNvGraphicFramePr>
          <p:nvPr/>
        </p:nvGraphicFramePr>
        <p:xfrm>
          <a:off x="2151063" y="2317750"/>
          <a:ext cx="6154737" cy="1416050"/>
        </p:xfrm>
        <a:graphic>
          <a:graphicData uri="http://schemas.openxmlformats.org/presentationml/2006/ole">
            <p:oleObj spid="_x0000_s55299" name="Equation" r:id="rId4" imgW="3365280" imgH="685800" progId="Equation.3">
              <p:embed/>
            </p:oleObj>
          </a:graphicData>
        </a:graphic>
      </p:graphicFrame>
      <p:sp>
        <p:nvSpPr>
          <p:cNvPr id="55300" name="Text Box 4"/>
          <p:cNvSpPr txBox="1">
            <a:spLocks noChangeArrowheads="1"/>
          </p:cNvSpPr>
          <p:nvPr/>
        </p:nvSpPr>
        <p:spPr bwMode="auto">
          <a:xfrm>
            <a:off x="-228600" y="4027488"/>
            <a:ext cx="8458200" cy="1917700"/>
          </a:xfrm>
          <a:prstGeom prst="rect">
            <a:avLst/>
          </a:prstGeom>
          <a:noFill/>
          <a:ln w="9525">
            <a:noFill/>
            <a:miter lim="800000"/>
            <a:headEnd/>
            <a:tailEnd/>
          </a:ln>
          <a:effectLst/>
        </p:spPr>
        <p:txBody>
          <a:bodyPr>
            <a:spAutoFit/>
          </a:bodyPr>
          <a:lstStyle/>
          <a:p>
            <a:pPr lvl="2" algn="just" eaLnBrk="0" hangingPunct="0"/>
            <a:r>
              <a:rPr lang="en-US" sz="2400" b="1"/>
              <a:t>Let </a:t>
            </a:r>
            <a:r>
              <a:rPr lang="en-US" sz="2400" b="1" i="1"/>
              <a:t>s</a:t>
            </a:r>
            <a:r>
              <a:rPr lang="en-US" sz="2400" b="1"/>
              <a:t>[</a:t>
            </a:r>
            <a:r>
              <a:rPr lang="en-US" sz="2400" b="1" i="1"/>
              <a:t>i,j</a:t>
            </a:r>
            <a:r>
              <a:rPr lang="en-US" sz="2400" b="1"/>
              <a:t>] be the value of </a:t>
            </a:r>
            <a:r>
              <a:rPr lang="en-US" sz="2400" b="1" i="1"/>
              <a:t>k</a:t>
            </a:r>
            <a:r>
              <a:rPr lang="en-US" sz="2400" b="1"/>
              <a:t> at which we can split the product  </a:t>
            </a:r>
            <a:r>
              <a:rPr lang="en-US" sz="2400" b="1" i="1"/>
              <a:t>A</a:t>
            </a:r>
            <a:r>
              <a:rPr lang="en-US" sz="2400" b="1" i="1" baseline="-25000"/>
              <a:t>i</a:t>
            </a:r>
            <a:r>
              <a:rPr lang="en-US" sz="2400" b="1" i="1">
                <a:sym typeface="Symbol" pitchFamily="18" charset="2"/>
              </a:rPr>
              <a:t> </a:t>
            </a:r>
            <a:r>
              <a:rPr lang="en-US" sz="2400" b="1" i="1"/>
              <a:t>A</a:t>
            </a:r>
            <a:r>
              <a:rPr lang="en-US" sz="2400" b="1" i="1" baseline="-25000"/>
              <a:t>i+1</a:t>
            </a:r>
            <a:r>
              <a:rPr lang="en-US" sz="2400" b="1" i="1">
                <a:sym typeface="Symbol" pitchFamily="18" charset="2"/>
              </a:rPr>
              <a:t></a:t>
            </a:r>
            <a:r>
              <a:rPr lang="en-US" sz="2400" b="1" i="1"/>
              <a:t> . . . </a:t>
            </a:r>
            <a:r>
              <a:rPr lang="en-US" sz="2400" b="1" i="1">
                <a:sym typeface="Symbol" pitchFamily="18" charset="2"/>
              </a:rPr>
              <a:t></a:t>
            </a:r>
            <a:r>
              <a:rPr lang="en-US" sz="2400" b="1" i="1"/>
              <a:t> A</a:t>
            </a:r>
            <a:r>
              <a:rPr lang="en-US" sz="2400" b="1" i="1" baseline="-25000"/>
              <a:t>j</a:t>
            </a:r>
            <a:r>
              <a:rPr lang="en-US" sz="2400" b="1"/>
              <a:t> </a:t>
            </a:r>
          </a:p>
          <a:p>
            <a:pPr lvl="2" algn="just" eaLnBrk="0" hangingPunct="0"/>
            <a:r>
              <a:rPr lang="en-US" sz="2400" b="1"/>
              <a:t>to obtain the optimal parenthesization.</a:t>
            </a:r>
          </a:p>
          <a:p>
            <a:pPr lvl="2" algn="just" eaLnBrk="0" hangingPunct="0"/>
            <a:r>
              <a:rPr lang="en-US" sz="2400" b="1" i="1"/>
              <a:t>s</a:t>
            </a:r>
            <a:r>
              <a:rPr lang="en-US" sz="2400" b="1"/>
              <a:t>[</a:t>
            </a:r>
            <a:r>
              <a:rPr lang="en-US" sz="2400" b="1" i="1"/>
              <a:t>i,j</a:t>
            </a:r>
            <a:r>
              <a:rPr lang="en-US" sz="2400" b="1"/>
              <a:t>]  equals a value of </a:t>
            </a:r>
            <a:r>
              <a:rPr lang="en-US" sz="2400" b="1" i="1"/>
              <a:t>k</a:t>
            </a:r>
            <a:r>
              <a:rPr lang="en-US" sz="2400" b="1"/>
              <a:t> such that</a:t>
            </a:r>
          </a:p>
          <a:p>
            <a:pPr lvl="2" algn="just" eaLnBrk="0" hangingPunct="0"/>
            <a:r>
              <a:rPr lang="en-US" sz="2400" b="1" i="1"/>
              <a:t>m</a:t>
            </a:r>
            <a:r>
              <a:rPr lang="en-US" sz="2400" b="1"/>
              <a:t>[</a:t>
            </a:r>
            <a:r>
              <a:rPr lang="en-US" sz="2400" b="1" i="1"/>
              <a:t>i,j</a:t>
            </a:r>
            <a:r>
              <a:rPr lang="en-US" sz="2400" b="1"/>
              <a:t>] = </a:t>
            </a:r>
            <a:r>
              <a:rPr lang="en-US" sz="2400" b="1" i="1"/>
              <a:t>m</a:t>
            </a:r>
            <a:r>
              <a:rPr lang="en-US" sz="2400" b="1"/>
              <a:t>[</a:t>
            </a:r>
            <a:r>
              <a:rPr lang="en-US" sz="2400" b="1" i="1"/>
              <a:t>i,k</a:t>
            </a:r>
            <a:r>
              <a:rPr lang="en-US" sz="2400" b="1"/>
              <a:t>] + </a:t>
            </a:r>
            <a:r>
              <a:rPr lang="en-US" sz="2400" b="1" i="1"/>
              <a:t>m</a:t>
            </a:r>
            <a:r>
              <a:rPr lang="en-US" sz="2400" b="1"/>
              <a:t>[</a:t>
            </a:r>
            <a:r>
              <a:rPr lang="en-US" sz="2400" b="1" i="1"/>
              <a:t>k+1,j</a:t>
            </a:r>
            <a:r>
              <a:rPr lang="en-US" sz="2400" b="1"/>
              <a:t>] + </a:t>
            </a:r>
            <a:r>
              <a:rPr lang="en-US" sz="2400" b="1" i="1"/>
              <a:t>p</a:t>
            </a:r>
            <a:r>
              <a:rPr lang="en-US" sz="2400" b="1" i="1" baseline="-25000"/>
              <a:t>i-1</a:t>
            </a:r>
            <a:r>
              <a:rPr lang="en-US" sz="2400" b="1" i="1"/>
              <a:t>p</a:t>
            </a:r>
            <a:r>
              <a:rPr lang="en-US" sz="2400" b="1" i="1" baseline="-25000"/>
              <a:t>k</a:t>
            </a:r>
            <a:r>
              <a:rPr lang="en-US" sz="2400" b="1" i="1"/>
              <a:t> p</a:t>
            </a:r>
            <a:r>
              <a:rPr lang="en-US" sz="2400" b="1" i="1" baseline="-25000"/>
              <a:t>j</a:t>
            </a:r>
            <a:r>
              <a:rPr lang="en-US" sz="2400" b="1"/>
              <a:t> for </a:t>
            </a:r>
            <a:r>
              <a:rPr lang="en-US" sz="2400" b="1" i="1"/>
              <a:t>i</a:t>
            </a:r>
            <a:r>
              <a:rPr lang="en-US" sz="2400" b="1" i="1">
                <a:sym typeface="Symbol" pitchFamily="18" charset="2"/>
              </a:rPr>
              <a:t></a:t>
            </a:r>
            <a:r>
              <a:rPr lang="en-US" sz="2400" b="1" i="1"/>
              <a:t> k &lt; j</a:t>
            </a: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39775AD9-348C-44D3-A3E6-5B002D8E7224}" type="datetime1">
              <a:rPr lang="en-US" smtClean="0"/>
              <a:t>9/22/2009</a:t>
            </a:fld>
            <a:endParaRPr lang="en-US"/>
          </a:p>
        </p:txBody>
      </p:sp>
      <p:sp>
        <p:nvSpPr>
          <p:cNvPr id="5" name="Footer Placeholder 3"/>
          <p:cNvSpPr>
            <a:spLocks noGrp="1"/>
          </p:cNvSpPr>
          <p:nvPr>
            <p:ph type="ftr" sz="quarter" idx="11"/>
          </p:nvPr>
        </p:nvSpPr>
        <p:spPr/>
        <p:txBody>
          <a:bodyPr/>
          <a:lstStyle/>
          <a:p>
            <a:r>
              <a:rPr lang="en-US" smtClean="0"/>
              <a:t>CSE 5311 Fall 2009 M Kumar</a:t>
            </a:r>
            <a:endParaRPr lang="en-US"/>
          </a:p>
        </p:txBody>
      </p:sp>
      <p:sp>
        <p:nvSpPr>
          <p:cNvPr id="6" name="Slide Number Placeholder 4"/>
          <p:cNvSpPr>
            <a:spLocks noGrp="1"/>
          </p:cNvSpPr>
          <p:nvPr>
            <p:ph type="sldNum" sz="quarter" idx="12"/>
          </p:nvPr>
        </p:nvSpPr>
        <p:spPr/>
        <p:txBody>
          <a:bodyPr/>
          <a:lstStyle/>
          <a:p>
            <a:fld id="{840F729C-DBEC-419B-9C11-FC2E533F0C13}" type="slidenum">
              <a:rPr lang="en-US"/>
              <a:pPr/>
              <a:t>25</a:t>
            </a:fld>
            <a:endParaRPr lang="en-US"/>
          </a:p>
        </p:txBody>
      </p:sp>
      <p:sp>
        <p:nvSpPr>
          <p:cNvPr id="56322" name="Text Box 2"/>
          <p:cNvSpPr txBox="1">
            <a:spLocks noChangeArrowheads="1"/>
          </p:cNvSpPr>
          <p:nvPr/>
        </p:nvSpPr>
        <p:spPr bwMode="auto">
          <a:xfrm>
            <a:off x="0" y="838200"/>
            <a:ext cx="8839200" cy="6062663"/>
          </a:xfrm>
          <a:prstGeom prst="rect">
            <a:avLst/>
          </a:prstGeom>
          <a:solidFill>
            <a:schemeClr val="bg1"/>
          </a:solidFill>
          <a:ln w="9525">
            <a:noFill/>
            <a:miter lim="800000"/>
            <a:headEnd/>
            <a:tailEnd/>
          </a:ln>
          <a:effectLst/>
        </p:spPr>
        <p:txBody>
          <a:bodyPr>
            <a:spAutoFit/>
          </a:bodyPr>
          <a:lstStyle/>
          <a:p>
            <a:pPr lvl="2" algn="just" eaLnBrk="0" hangingPunct="0"/>
            <a:r>
              <a:rPr lang="en-US" sz="2400" b="1">
                <a:solidFill>
                  <a:schemeClr val="accent2"/>
                </a:solidFill>
              </a:rPr>
              <a:t>Input:</a:t>
            </a:r>
            <a:r>
              <a:rPr lang="en-US" sz="2400"/>
              <a:t>  </a:t>
            </a:r>
            <a:r>
              <a:rPr lang="en-US" sz="2400" b="1"/>
              <a:t>sequence (p</a:t>
            </a:r>
            <a:r>
              <a:rPr lang="en-US" sz="2400" b="1" baseline="-25000"/>
              <a:t>0</a:t>
            </a:r>
            <a:r>
              <a:rPr lang="en-US" sz="2400" b="1"/>
              <a:t>,p</a:t>
            </a:r>
            <a:r>
              <a:rPr lang="en-US" sz="2400" b="1" baseline="-25000"/>
              <a:t>1</a:t>
            </a:r>
            <a:r>
              <a:rPr lang="en-US" sz="2400" b="1"/>
              <a:t>,…p</a:t>
            </a:r>
            <a:r>
              <a:rPr lang="en-US" sz="2400" b="1" baseline="-25000"/>
              <a:t>n</a:t>
            </a:r>
            <a:r>
              <a:rPr lang="en-US" sz="2400" b="1"/>
              <a:t>) </a:t>
            </a:r>
          </a:p>
          <a:p>
            <a:pPr lvl="2" algn="just" eaLnBrk="0" hangingPunct="0"/>
            <a:r>
              <a:rPr lang="en-US" sz="2400" b="1">
                <a:solidFill>
                  <a:schemeClr val="accent2"/>
                </a:solidFill>
              </a:rPr>
              <a:t>Output </a:t>
            </a:r>
            <a:r>
              <a:rPr lang="en-US" sz="2400" b="1"/>
              <a:t>: an auxiliary table m[1..n,1..n] with m[i,j] costs and another auxiliary table s[1..n,1..n] with records of index k which achieves optimal cost in computing m[i,j]</a:t>
            </a:r>
          </a:p>
          <a:p>
            <a:pPr lvl="2" algn="just" eaLnBrk="0" hangingPunct="0"/>
            <a:r>
              <a:rPr lang="en-US" sz="2000"/>
              <a:t>1.	</a:t>
            </a:r>
            <a:r>
              <a:rPr lang="en-US" sz="2000" b="1"/>
              <a:t>n</a:t>
            </a:r>
            <a:r>
              <a:rPr lang="en-US" sz="2000" b="1">
                <a:sym typeface="Symbol" pitchFamily="18" charset="2"/>
              </a:rPr>
              <a:t></a:t>
            </a:r>
            <a:r>
              <a:rPr lang="en-US" sz="2000" b="1"/>
              <a:t>length[p]-1;</a:t>
            </a:r>
          </a:p>
          <a:p>
            <a:pPr lvl="2" algn="just" eaLnBrk="0" hangingPunct="0"/>
            <a:r>
              <a:rPr lang="en-US" sz="2000" b="1"/>
              <a:t>2.	</a:t>
            </a:r>
            <a:r>
              <a:rPr lang="en-US" sz="2000" b="1">
                <a:solidFill>
                  <a:schemeClr val="accent2"/>
                </a:solidFill>
              </a:rPr>
              <a:t>for</a:t>
            </a:r>
            <a:r>
              <a:rPr lang="en-US" sz="2000" b="1"/>
              <a:t> i </a:t>
            </a:r>
            <a:r>
              <a:rPr lang="en-US" sz="2000" b="1">
                <a:sym typeface="Symbol" pitchFamily="18" charset="2"/>
              </a:rPr>
              <a:t></a:t>
            </a:r>
            <a:r>
              <a:rPr lang="en-US" sz="2000" b="1"/>
              <a:t> 1 </a:t>
            </a:r>
            <a:r>
              <a:rPr lang="en-US" sz="2000" b="1">
                <a:solidFill>
                  <a:schemeClr val="accent2"/>
                </a:solidFill>
              </a:rPr>
              <a:t>to</a:t>
            </a:r>
            <a:r>
              <a:rPr lang="en-US" sz="2000" b="1"/>
              <a:t> n</a:t>
            </a:r>
          </a:p>
          <a:p>
            <a:pPr lvl="2" algn="just" eaLnBrk="0" hangingPunct="0"/>
            <a:r>
              <a:rPr lang="en-US" sz="2000" b="1"/>
              <a:t>3.	      </a:t>
            </a:r>
            <a:r>
              <a:rPr lang="en-US" sz="2000" b="1">
                <a:solidFill>
                  <a:schemeClr val="accent2"/>
                </a:solidFill>
              </a:rPr>
              <a:t>do</a:t>
            </a:r>
            <a:r>
              <a:rPr lang="en-US" sz="2000" b="1"/>
              <a:t> m[i,i] </a:t>
            </a:r>
            <a:r>
              <a:rPr lang="en-US" sz="2000" b="1">
                <a:sym typeface="Symbol" pitchFamily="18" charset="2"/>
              </a:rPr>
              <a:t></a:t>
            </a:r>
            <a:r>
              <a:rPr lang="en-US" sz="2000" b="1"/>
              <a:t>0;</a:t>
            </a:r>
          </a:p>
          <a:p>
            <a:pPr lvl="2" algn="just" eaLnBrk="0" hangingPunct="0"/>
            <a:r>
              <a:rPr lang="en-US" sz="2000" b="1"/>
              <a:t>4. 	</a:t>
            </a:r>
            <a:r>
              <a:rPr lang="en-US" sz="2000" b="1">
                <a:solidFill>
                  <a:schemeClr val="accent2"/>
                </a:solidFill>
              </a:rPr>
              <a:t>for</a:t>
            </a:r>
            <a:r>
              <a:rPr lang="en-US" sz="2000" b="1"/>
              <a:t> </a:t>
            </a:r>
            <a:r>
              <a:rPr lang="en-US" sz="2000" b="1" i="1"/>
              <a:t>l</a:t>
            </a:r>
            <a:r>
              <a:rPr lang="en-US" sz="2000" b="1"/>
              <a:t> </a:t>
            </a:r>
            <a:r>
              <a:rPr lang="en-US" sz="2000" b="1">
                <a:sym typeface="Symbol" pitchFamily="18" charset="2"/>
              </a:rPr>
              <a:t></a:t>
            </a:r>
            <a:r>
              <a:rPr lang="en-US" sz="2000" b="1"/>
              <a:t> 2 </a:t>
            </a:r>
            <a:r>
              <a:rPr lang="en-US" sz="2000" b="1">
                <a:solidFill>
                  <a:schemeClr val="accent2"/>
                </a:solidFill>
              </a:rPr>
              <a:t>to</a:t>
            </a:r>
            <a:r>
              <a:rPr lang="en-US" sz="2000" b="1"/>
              <a:t> n</a:t>
            </a:r>
          </a:p>
          <a:p>
            <a:pPr lvl="2" algn="just" eaLnBrk="0" hangingPunct="0"/>
            <a:r>
              <a:rPr lang="en-US" sz="2000" b="1"/>
              <a:t>5.	      </a:t>
            </a:r>
            <a:r>
              <a:rPr lang="en-US" sz="2000" b="1">
                <a:solidFill>
                  <a:schemeClr val="accent2"/>
                </a:solidFill>
              </a:rPr>
              <a:t>do for</a:t>
            </a:r>
            <a:r>
              <a:rPr lang="en-US" sz="2000" b="1"/>
              <a:t> i </a:t>
            </a:r>
            <a:r>
              <a:rPr lang="en-US" sz="2000" b="1">
                <a:sym typeface="Symbol" pitchFamily="18" charset="2"/>
              </a:rPr>
              <a:t></a:t>
            </a:r>
            <a:r>
              <a:rPr lang="en-US" sz="2000" b="1"/>
              <a:t> 1 </a:t>
            </a:r>
            <a:r>
              <a:rPr lang="en-US" sz="2000" b="1">
                <a:solidFill>
                  <a:schemeClr val="accent2"/>
                </a:solidFill>
              </a:rPr>
              <a:t>to</a:t>
            </a:r>
            <a:r>
              <a:rPr lang="en-US" sz="2000" b="1"/>
              <a:t> n-</a:t>
            </a:r>
            <a:r>
              <a:rPr lang="en-US" sz="2000" b="1" i="1"/>
              <a:t>l</a:t>
            </a:r>
            <a:r>
              <a:rPr lang="en-US" sz="2000" b="1"/>
              <a:t>+1</a:t>
            </a:r>
          </a:p>
          <a:p>
            <a:pPr lvl="2" algn="just" eaLnBrk="0" hangingPunct="0"/>
            <a:r>
              <a:rPr lang="en-US" sz="2000" b="1"/>
              <a:t>6. 		  </a:t>
            </a:r>
            <a:r>
              <a:rPr lang="en-US" sz="2000" b="1">
                <a:solidFill>
                  <a:schemeClr val="accent2"/>
                </a:solidFill>
              </a:rPr>
              <a:t>do</a:t>
            </a:r>
            <a:r>
              <a:rPr lang="en-US" sz="2000" b="1"/>
              <a:t> j </a:t>
            </a:r>
            <a:r>
              <a:rPr lang="en-US" sz="2000" b="1">
                <a:sym typeface="Symbol" pitchFamily="18" charset="2"/>
              </a:rPr>
              <a:t></a:t>
            </a:r>
            <a:r>
              <a:rPr lang="en-US" sz="2000" b="1"/>
              <a:t> i+</a:t>
            </a:r>
            <a:r>
              <a:rPr lang="en-US" sz="2000" b="1" i="1"/>
              <a:t>l</a:t>
            </a:r>
            <a:r>
              <a:rPr lang="en-US" sz="2000" b="1"/>
              <a:t>-1</a:t>
            </a:r>
          </a:p>
          <a:p>
            <a:pPr lvl="2" algn="just" eaLnBrk="0" hangingPunct="0"/>
            <a:r>
              <a:rPr lang="en-US" sz="2000" b="1"/>
              <a:t>7. 		        m[i,j]</a:t>
            </a:r>
            <a:r>
              <a:rPr lang="en-US" sz="2000" b="1">
                <a:sym typeface="Symbol" pitchFamily="18" charset="2"/>
              </a:rPr>
              <a:t></a:t>
            </a:r>
            <a:r>
              <a:rPr lang="en-US" sz="2000" b="1"/>
              <a:t>;</a:t>
            </a:r>
          </a:p>
          <a:p>
            <a:pPr lvl="2" algn="just" eaLnBrk="0" hangingPunct="0"/>
            <a:r>
              <a:rPr lang="en-US" sz="2000" b="1"/>
              <a:t>8. 		        </a:t>
            </a:r>
            <a:r>
              <a:rPr lang="en-US" sz="2000" b="1">
                <a:solidFill>
                  <a:schemeClr val="accent2"/>
                </a:solidFill>
              </a:rPr>
              <a:t>for </a:t>
            </a:r>
            <a:r>
              <a:rPr lang="en-US" sz="2000" b="1"/>
              <a:t>k </a:t>
            </a:r>
            <a:r>
              <a:rPr lang="en-US" sz="2000" b="1">
                <a:sym typeface="Symbol" pitchFamily="18" charset="2"/>
              </a:rPr>
              <a:t></a:t>
            </a:r>
            <a:r>
              <a:rPr lang="en-US" sz="2000" b="1"/>
              <a:t> i </a:t>
            </a:r>
            <a:r>
              <a:rPr lang="en-US" sz="2000" b="1">
                <a:solidFill>
                  <a:schemeClr val="accent2"/>
                </a:solidFill>
              </a:rPr>
              <a:t>to</a:t>
            </a:r>
            <a:r>
              <a:rPr lang="en-US" sz="2000" b="1"/>
              <a:t> j-1</a:t>
            </a:r>
          </a:p>
          <a:p>
            <a:pPr lvl="2" algn="just" eaLnBrk="0" hangingPunct="0"/>
            <a:r>
              <a:rPr lang="en-US" sz="2000" b="1"/>
              <a:t>9.			   </a:t>
            </a:r>
            <a:r>
              <a:rPr lang="en-US" sz="2000" b="1">
                <a:solidFill>
                  <a:schemeClr val="accent2"/>
                </a:solidFill>
              </a:rPr>
              <a:t>do </a:t>
            </a:r>
            <a:r>
              <a:rPr lang="en-US" sz="2000" b="1"/>
              <a:t>q </a:t>
            </a:r>
            <a:r>
              <a:rPr lang="en-US" sz="2000" b="1">
                <a:sym typeface="Symbol" pitchFamily="18" charset="2"/>
              </a:rPr>
              <a:t></a:t>
            </a:r>
            <a:r>
              <a:rPr lang="en-US" sz="2000" b="1"/>
              <a:t>m[i,k]+m[k+1,j]+p</a:t>
            </a:r>
            <a:r>
              <a:rPr lang="en-US" sz="2000" b="1" baseline="-25000"/>
              <a:t>i-1</a:t>
            </a:r>
            <a:r>
              <a:rPr lang="en-US" sz="2000" b="1"/>
              <a:t>p</a:t>
            </a:r>
            <a:r>
              <a:rPr lang="en-US" sz="2000" b="1" baseline="-25000"/>
              <a:t>k</a:t>
            </a:r>
            <a:r>
              <a:rPr lang="en-US" sz="2000" b="1"/>
              <a:t>p</a:t>
            </a:r>
            <a:r>
              <a:rPr lang="en-US" sz="2000" b="1" baseline="-25000"/>
              <a:t>j</a:t>
            </a:r>
            <a:r>
              <a:rPr lang="en-US" sz="2000" b="1"/>
              <a:t>;</a:t>
            </a:r>
          </a:p>
          <a:p>
            <a:pPr lvl="2" algn="just" eaLnBrk="0" hangingPunct="0"/>
            <a:r>
              <a:rPr lang="en-US" sz="2000" b="1"/>
              <a:t>10.				</a:t>
            </a:r>
            <a:r>
              <a:rPr lang="en-US" sz="2000" b="1">
                <a:solidFill>
                  <a:schemeClr val="accent2"/>
                </a:solidFill>
              </a:rPr>
              <a:t>if </a:t>
            </a:r>
            <a:r>
              <a:rPr lang="en-US" sz="2000" b="1"/>
              <a:t>q &lt; m[i,j];</a:t>
            </a:r>
          </a:p>
          <a:p>
            <a:pPr lvl="2" algn="just" eaLnBrk="0" hangingPunct="0"/>
            <a:r>
              <a:rPr lang="en-US" sz="2000" b="1"/>
              <a:t>11.				     </a:t>
            </a:r>
            <a:r>
              <a:rPr lang="en-US" sz="2000" b="1">
                <a:solidFill>
                  <a:schemeClr val="accent2"/>
                </a:solidFill>
              </a:rPr>
              <a:t>then</a:t>
            </a:r>
            <a:r>
              <a:rPr lang="en-US" sz="2000" b="1"/>
              <a:t> m[i,j] </a:t>
            </a:r>
            <a:r>
              <a:rPr lang="en-US" sz="2000" b="1">
                <a:sym typeface="Symbol" pitchFamily="18" charset="2"/>
              </a:rPr>
              <a:t></a:t>
            </a:r>
            <a:r>
              <a:rPr lang="en-US" sz="2000" b="1"/>
              <a:t>q;</a:t>
            </a:r>
          </a:p>
          <a:p>
            <a:pPr lvl="2" algn="just" eaLnBrk="0" hangingPunct="0"/>
            <a:r>
              <a:rPr lang="en-US" sz="2000" b="1"/>
              <a:t>12.					s[i,j] </a:t>
            </a:r>
            <a:r>
              <a:rPr lang="en-US" sz="2000" b="1">
                <a:sym typeface="Symbol" pitchFamily="18" charset="2"/>
              </a:rPr>
              <a:t></a:t>
            </a:r>
            <a:r>
              <a:rPr lang="en-US" sz="2000" b="1"/>
              <a:t>k;</a:t>
            </a:r>
          </a:p>
          <a:p>
            <a:pPr lvl="2" algn="just" eaLnBrk="0" hangingPunct="0"/>
            <a:r>
              <a:rPr lang="en-US" sz="2000" b="1"/>
              <a:t>13. 	</a:t>
            </a:r>
            <a:r>
              <a:rPr lang="en-US" sz="2000" b="1">
                <a:solidFill>
                  <a:schemeClr val="accent2"/>
                </a:solidFill>
              </a:rPr>
              <a:t>return </a:t>
            </a:r>
            <a:r>
              <a:rPr lang="en-US" sz="2000" b="1" i="1"/>
              <a:t>m</a:t>
            </a:r>
            <a:r>
              <a:rPr lang="en-US" sz="2000" b="1"/>
              <a:t> and </a:t>
            </a:r>
            <a:r>
              <a:rPr lang="en-US" sz="2000" b="1" i="1"/>
              <a:t>s</a:t>
            </a:r>
            <a:endParaRPr lang="en-US" sz="2000" b="1"/>
          </a:p>
          <a:p>
            <a:pPr eaLnBrk="0" hangingPunct="0">
              <a:spcBef>
                <a:spcPct val="50000"/>
              </a:spcBef>
            </a:pPr>
            <a:endParaRPr lang="en-US" sz="2400">
              <a:latin typeface="Times New Roman" pitchFamily="18" charset="0"/>
            </a:endParaRPr>
          </a:p>
        </p:txBody>
      </p:sp>
      <p:sp>
        <p:nvSpPr>
          <p:cNvPr id="56323" name="Text Box 3"/>
          <p:cNvSpPr txBox="1">
            <a:spLocks noChangeArrowheads="1"/>
          </p:cNvSpPr>
          <p:nvPr/>
        </p:nvSpPr>
        <p:spPr bwMode="auto">
          <a:xfrm>
            <a:off x="-762000" y="228600"/>
            <a:ext cx="8610600" cy="579438"/>
          </a:xfrm>
          <a:prstGeom prst="rect">
            <a:avLst/>
          </a:prstGeom>
          <a:noFill/>
          <a:ln w="9525">
            <a:noFill/>
            <a:miter lim="800000"/>
            <a:headEnd/>
            <a:tailEnd/>
          </a:ln>
          <a:effectLst/>
        </p:spPr>
        <p:txBody>
          <a:bodyPr>
            <a:spAutoFit/>
          </a:bodyPr>
          <a:lstStyle/>
          <a:p>
            <a:pPr lvl="2" eaLnBrk="0" hangingPunct="0"/>
            <a:r>
              <a:rPr lang="en-US" sz="3200" b="1"/>
              <a:t>Procedure </a:t>
            </a:r>
            <a:r>
              <a:rPr lang="en-US" sz="3200" b="1">
                <a:solidFill>
                  <a:schemeClr val="accent2"/>
                </a:solidFill>
              </a:rPr>
              <a:t>Matrix_Chain_Order (p)</a:t>
            </a:r>
            <a:endParaRPr lang="en-US" sz="3200">
              <a:latin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Date Placeholder 2"/>
          <p:cNvSpPr>
            <a:spLocks noGrp="1"/>
          </p:cNvSpPr>
          <p:nvPr>
            <p:ph type="dt" sz="half" idx="10"/>
          </p:nvPr>
        </p:nvSpPr>
        <p:spPr/>
        <p:txBody>
          <a:bodyPr/>
          <a:lstStyle/>
          <a:p>
            <a:fld id="{19D20A98-ABE9-4403-A065-2D2FA4B4BC5B}" type="datetime1">
              <a:rPr lang="en-US" smtClean="0"/>
              <a:t>9/22/2009</a:t>
            </a:fld>
            <a:endParaRPr lang="en-US"/>
          </a:p>
        </p:txBody>
      </p:sp>
      <p:sp>
        <p:nvSpPr>
          <p:cNvPr id="300" name="Footer Placeholder 3"/>
          <p:cNvSpPr>
            <a:spLocks noGrp="1"/>
          </p:cNvSpPr>
          <p:nvPr>
            <p:ph type="ftr" sz="quarter" idx="11"/>
          </p:nvPr>
        </p:nvSpPr>
        <p:spPr/>
        <p:txBody>
          <a:bodyPr/>
          <a:lstStyle/>
          <a:p>
            <a:r>
              <a:rPr lang="en-US" smtClean="0"/>
              <a:t>CSE 5311 Fall 2009 M Kumar</a:t>
            </a:r>
            <a:endParaRPr lang="en-US"/>
          </a:p>
        </p:txBody>
      </p:sp>
      <p:sp>
        <p:nvSpPr>
          <p:cNvPr id="301" name="Slide Number Placeholder 4"/>
          <p:cNvSpPr>
            <a:spLocks noGrp="1"/>
          </p:cNvSpPr>
          <p:nvPr>
            <p:ph type="sldNum" sz="quarter" idx="12"/>
          </p:nvPr>
        </p:nvSpPr>
        <p:spPr/>
        <p:txBody>
          <a:bodyPr/>
          <a:lstStyle/>
          <a:p>
            <a:fld id="{381F07C7-CC3B-4FE9-A5F9-8C2CDA1D0BCC}" type="slidenum">
              <a:rPr lang="en-US"/>
              <a:pPr/>
              <a:t>26</a:t>
            </a:fld>
            <a:endParaRPr lang="en-US"/>
          </a:p>
        </p:txBody>
      </p:sp>
      <p:sp>
        <p:nvSpPr>
          <p:cNvPr id="57346" name="Rectangle 2"/>
          <p:cNvSpPr>
            <a:spLocks noChangeArrowheads="1"/>
          </p:cNvSpPr>
          <p:nvPr/>
        </p:nvSpPr>
        <p:spPr bwMode="auto">
          <a:xfrm>
            <a:off x="1066800" y="4711700"/>
            <a:ext cx="844550" cy="393700"/>
          </a:xfrm>
          <a:prstGeom prst="rect">
            <a:avLst/>
          </a:prstGeom>
          <a:solidFill>
            <a:srgbClr val="B2B2B2"/>
          </a:solidFill>
          <a:ln w="12700" cap="sq">
            <a:solidFill>
              <a:schemeClr val="tx1"/>
            </a:solidFill>
            <a:miter lim="800000"/>
            <a:headEnd type="none" w="sm" len="sm"/>
            <a:tailEnd type="none" w="sm" len="sm"/>
          </a:ln>
          <a:effectLst/>
        </p:spPr>
        <p:txBody>
          <a:bodyPr wrap="none" anchor="ctr">
            <a:spAutoFit/>
          </a:bodyPr>
          <a:lstStyle/>
          <a:p>
            <a:endParaRPr lang="en-US"/>
          </a:p>
        </p:txBody>
      </p:sp>
      <p:sp>
        <p:nvSpPr>
          <p:cNvPr id="57347" name="Text Box 3"/>
          <p:cNvSpPr txBox="1">
            <a:spLocks noChangeArrowheads="1"/>
          </p:cNvSpPr>
          <p:nvPr/>
        </p:nvSpPr>
        <p:spPr bwMode="auto">
          <a:xfrm>
            <a:off x="228600" y="1066800"/>
            <a:ext cx="4495800" cy="1552575"/>
          </a:xfrm>
          <a:prstGeom prst="rect">
            <a:avLst/>
          </a:prstGeom>
          <a:noFill/>
          <a:ln w="9525">
            <a:noFill/>
            <a:miter lim="800000"/>
            <a:headEnd/>
            <a:tailEnd/>
          </a:ln>
          <a:effectLst/>
        </p:spPr>
        <p:txBody>
          <a:bodyPr>
            <a:spAutoFit/>
          </a:bodyPr>
          <a:lstStyle/>
          <a:p>
            <a:pPr eaLnBrk="0" hangingPunct="0">
              <a:spcBef>
                <a:spcPct val="50000"/>
              </a:spcBef>
            </a:pPr>
            <a:r>
              <a:rPr lang="en-US" sz="2400" b="1">
                <a:latin typeface="Times New Roman" pitchFamily="18" charset="0"/>
              </a:rPr>
              <a:t>Consider Four Matrices </a:t>
            </a:r>
          </a:p>
          <a:p>
            <a:pPr eaLnBrk="0" hangingPunct="0">
              <a:spcBef>
                <a:spcPct val="50000"/>
              </a:spcBef>
            </a:pPr>
            <a:r>
              <a:rPr lang="en-US" sz="2400" b="1">
                <a:latin typeface="Times New Roman" pitchFamily="18" charset="0"/>
              </a:rPr>
              <a:t>A1 : 10 </a:t>
            </a:r>
            <a:r>
              <a:rPr lang="en-US" sz="2400" b="1">
                <a:latin typeface="Times New Roman" pitchFamily="18" charset="0"/>
                <a:sym typeface="Symbol" pitchFamily="18" charset="2"/>
              </a:rPr>
              <a:t> 20   		A2 : 2050</a:t>
            </a:r>
          </a:p>
          <a:p>
            <a:pPr eaLnBrk="0" hangingPunct="0">
              <a:spcBef>
                <a:spcPct val="50000"/>
              </a:spcBef>
            </a:pPr>
            <a:r>
              <a:rPr lang="en-US" sz="2400" b="1">
                <a:latin typeface="Times New Roman" pitchFamily="18" charset="0"/>
                <a:sym typeface="Symbol" pitchFamily="18" charset="2"/>
              </a:rPr>
              <a:t>A3: 501 		A4 : 1 100</a:t>
            </a:r>
          </a:p>
        </p:txBody>
      </p:sp>
      <p:sp>
        <p:nvSpPr>
          <p:cNvPr id="57348" name="Rectangle 4"/>
          <p:cNvSpPr>
            <a:spLocks noChangeArrowheads="1"/>
          </p:cNvSpPr>
          <p:nvPr/>
        </p:nvSpPr>
        <p:spPr bwMode="auto">
          <a:xfrm>
            <a:off x="381000" y="6172200"/>
            <a:ext cx="7696200" cy="457200"/>
          </a:xfrm>
          <a:prstGeom prst="rect">
            <a:avLst/>
          </a:prstGeom>
          <a:solidFill>
            <a:schemeClr val="accent1"/>
          </a:solidFill>
          <a:ln w="9525">
            <a:noFill/>
            <a:miter lim="800000"/>
            <a:headEnd/>
            <a:tailEnd/>
          </a:ln>
          <a:effectLst/>
        </p:spPr>
        <p:txBody>
          <a:bodyPr>
            <a:spAutoFit/>
          </a:bodyPr>
          <a:lstStyle/>
          <a:p>
            <a:pPr lvl="2" eaLnBrk="0" hangingPunct="0"/>
            <a:r>
              <a:rPr lang="en-US" sz="2400" b="1" i="1"/>
              <a:t>m[i,j] = m[i,k] + m[k+1,j] + p</a:t>
            </a:r>
            <a:r>
              <a:rPr lang="en-US" sz="2400" b="1" i="1" baseline="-25000"/>
              <a:t>i-1</a:t>
            </a:r>
            <a:r>
              <a:rPr lang="en-US" sz="2400" b="1" i="1"/>
              <a:t>p</a:t>
            </a:r>
            <a:r>
              <a:rPr lang="en-US" sz="2400" b="1" i="1" baseline="-25000"/>
              <a:t>k</a:t>
            </a:r>
            <a:r>
              <a:rPr lang="en-US" sz="2400" b="1" i="1"/>
              <a:t> p</a:t>
            </a:r>
            <a:r>
              <a:rPr lang="en-US" sz="2400" b="1" i="1" baseline="-25000"/>
              <a:t>j</a:t>
            </a:r>
            <a:r>
              <a:rPr lang="en-US" sz="2400" b="1" i="1"/>
              <a:t> for i</a:t>
            </a:r>
            <a:r>
              <a:rPr lang="en-US" sz="2400" b="1" i="1">
                <a:sym typeface="Symbol" pitchFamily="18" charset="2"/>
              </a:rPr>
              <a:t></a:t>
            </a:r>
            <a:r>
              <a:rPr lang="en-US" sz="2400" b="1" i="1"/>
              <a:t> k &lt; j</a:t>
            </a:r>
          </a:p>
        </p:txBody>
      </p:sp>
      <p:sp>
        <p:nvSpPr>
          <p:cNvPr id="57349" name="Rectangle 5"/>
          <p:cNvSpPr>
            <a:spLocks noChangeArrowheads="1"/>
          </p:cNvSpPr>
          <p:nvPr/>
        </p:nvSpPr>
        <p:spPr bwMode="auto">
          <a:xfrm>
            <a:off x="5029200" y="292100"/>
            <a:ext cx="3886200" cy="5937250"/>
          </a:xfrm>
          <a:prstGeom prst="rect">
            <a:avLst/>
          </a:prstGeom>
          <a:solidFill>
            <a:srgbClr val="FFFF00"/>
          </a:solidFill>
          <a:ln w="9525">
            <a:noFill/>
            <a:miter lim="800000"/>
            <a:headEnd/>
            <a:tailEnd/>
          </a:ln>
          <a:effectLst/>
        </p:spPr>
        <p:txBody>
          <a:bodyPr>
            <a:spAutoFit/>
          </a:bodyPr>
          <a:lstStyle/>
          <a:p>
            <a:pPr eaLnBrk="0" hangingPunct="0"/>
            <a:r>
              <a:rPr lang="en-US" sz="2400" b="1">
                <a:solidFill>
                  <a:schemeClr val="accent2"/>
                </a:solidFill>
              </a:rPr>
              <a:t>Consider A</a:t>
            </a:r>
            <a:r>
              <a:rPr lang="en-US" sz="2400" b="1" baseline="-25000">
                <a:solidFill>
                  <a:schemeClr val="accent2"/>
                </a:solidFill>
              </a:rPr>
              <a:t>1</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2</a:t>
            </a:r>
            <a:r>
              <a:rPr lang="en-US" sz="2400" b="1">
                <a:solidFill>
                  <a:schemeClr val="accent2"/>
                </a:solidFill>
              </a:rPr>
              <a:t>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3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4</a:t>
            </a:r>
          </a:p>
          <a:p>
            <a:pPr eaLnBrk="0" hangingPunct="0"/>
            <a:r>
              <a:rPr lang="en-US" sz="2400" b="1" baseline="-25000">
                <a:solidFill>
                  <a:schemeClr val="accent2"/>
                </a:solidFill>
              </a:rPr>
              <a:t> </a:t>
            </a:r>
          </a:p>
          <a:p>
            <a:pPr eaLnBrk="0" hangingPunct="0"/>
            <a:r>
              <a:rPr lang="en-US" sz="2400" b="1">
                <a:solidFill>
                  <a:schemeClr val="accent2"/>
                </a:solidFill>
              </a:rPr>
              <a:t>if k =1,  then </a:t>
            </a:r>
          </a:p>
          <a:p>
            <a:pPr eaLnBrk="0" hangingPunct="0"/>
            <a:r>
              <a:rPr lang="en-US" sz="2400" b="1">
                <a:solidFill>
                  <a:schemeClr val="accent2"/>
                </a:solidFill>
              </a:rPr>
              <a:t>	A</a:t>
            </a:r>
            <a:r>
              <a:rPr lang="en-US" sz="2400" b="1" baseline="-25000">
                <a:solidFill>
                  <a:schemeClr val="accent2"/>
                </a:solidFill>
              </a:rPr>
              <a:t>1</a:t>
            </a:r>
            <a:r>
              <a:rPr lang="en-US" sz="2400" b="1">
                <a:solidFill>
                  <a:schemeClr val="accent2"/>
                </a:solidFill>
                <a:sym typeface="Symbol" pitchFamily="18" charset="2"/>
              </a:rPr>
              <a:t> (</a:t>
            </a:r>
            <a:r>
              <a:rPr lang="en-US" sz="2400" b="1">
                <a:solidFill>
                  <a:schemeClr val="accent2"/>
                </a:solidFill>
              </a:rPr>
              <a:t>A</a:t>
            </a:r>
            <a:r>
              <a:rPr lang="en-US" sz="2400" b="1" baseline="-25000">
                <a:solidFill>
                  <a:schemeClr val="accent2"/>
                </a:solidFill>
              </a:rPr>
              <a:t>2</a:t>
            </a:r>
            <a:r>
              <a:rPr lang="en-US" sz="2400" b="1">
                <a:solidFill>
                  <a:schemeClr val="accent2"/>
                </a:solidFill>
              </a:rPr>
              <a:t>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3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4</a:t>
            </a:r>
            <a:r>
              <a:rPr lang="en-US" sz="2400" b="1">
                <a:solidFill>
                  <a:schemeClr val="accent2"/>
                </a:solidFill>
              </a:rPr>
              <a:t>))</a:t>
            </a:r>
          </a:p>
          <a:p>
            <a:pPr eaLnBrk="0" hangingPunct="0"/>
            <a:r>
              <a:rPr lang="en-US" sz="2400" b="1">
                <a:solidFill>
                  <a:schemeClr val="accent2"/>
                </a:solidFill>
              </a:rPr>
              <a:t>		</a:t>
            </a:r>
          </a:p>
          <a:p>
            <a:pPr eaLnBrk="0" hangingPunct="0"/>
            <a:r>
              <a:rPr lang="en-US" sz="2400" b="1">
                <a:solidFill>
                  <a:schemeClr val="accent2"/>
                </a:solidFill>
              </a:rPr>
              <a:t>	A</a:t>
            </a:r>
            <a:r>
              <a:rPr lang="en-US" sz="2400" b="1" baseline="-25000">
                <a:solidFill>
                  <a:schemeClr val="accent2"/>
                </a:solidFill>
              </a:rPr>
              <a:t>1</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2</a:t>
            </a:r>
            <a:r>
              <a:rPr lang="en-US" sz="2400" b="1">
                <a:solidFill>
                  <a:schemeClr val="accent2"/>
                </a:solidFill>
              </a:rPr>
              <a:t>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3</a:t>
            </a:r>
            <a:r>
              <a:rPr lang="en-US" sz="2400" b="1">
                <a:solidFill>
                  <a:schemeClr val="accent2"/>
                </a:solidFill>
              </a:rPr>
              <a:t>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4</a:t>
            </a:r>
            <a:r>
              <a:rPr lang="en-US" sz="2400" b="1">
                <a:solidFill>
                  <a:schemeClr val="accent2"/>
                </a:solidFill>
              </a:rPr>
              <a:t>)</a:t>
            </a:r>
          </a:p>
          <a:p>
            <a:pPr eaLnBrk="0" hangingPunct="0"/>
            <a:endParaRPr lang="en-US" sz="2400" b="1">
              <a:solidFill>
                <a:schemeClr val="accent2"/>
              </a:solidFill>
            </a:endParaRPr>
          </a:p>
          <a:p>
            <a:pPr eaLnBrk="0" hangingPunct="0"/>
            <a:r>
              <a:rPr lang="en-US" sz="2400" b="1">
                <a:solidFill>
                  <a:schemeClr val="accent2"/>
                </a:solidFill>
              </a:rPr>
              <a:t>if k =2  then </a:t>
            </a:r>
          </a:p>
          <a:p>
            <a:pPr eaLnBrk="0" hangingPunct="0"/>
            <a:r>
              <a:rPr lang="en-US" sz="2400" b="1">
                <a:solidFill>
                  <a:schemeClr val="accent2"/>
                </a:solidFill>
              </a:rPr>
              <a:t>	(A</a:t>
            </a:r>
            <a:r>
              <a:rPr lang="en-US" sz="2400" b="1" baseline="-25000">
                <a:solidFill>
                  <a:schemeClr val="accent2"/>
                </a:solidFill>
              </a:rPr>
              <a:t>1</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2</a:t>
            </a:r>
            <a:r>
              <a:rPr lang="en-US" sz="2400" b="1">
                <a:solidFill>
                  <a:schemeClr val="accent2"/>
                </a:solidFill>
              </a:rPr>
              <a:t>) </a:t>
            </a:r>
            <a:r>
              <a:rPr lang="en-US" sz="2400" b="1">
                <a:solidFill>
                  <a:schemeClr val="accent2"/>
                </a:solidFill>
                <a:sym typeface="Symbol" pitchFamily="18" charset="2"/>
              </a:rPr>
              <a:t> (</a:t>
            </a:r>
            <a:r>
              <a:rPr lang="en-US" sz="2400" b="1">
                <a:solidFill>
                  <a:schemeClr val="accent2"/>
                </a:solidFill>
              </a:rPr>
              <a:t>A</a:t>
            </a:r>
            <a:r>
              <a:rPr lang="en-US" sz="2400" b="1" baseline="-25000">
                <a:solidFill>
                  <a:schemeClr val="accent2"/>
                </a:solidFill>
              </a:rPr>
              <a:t>3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4</a:t>
            </a:r>
            <a:r>
              <a:rPr lang="en-US" sz="2400" b="1">
                <a:solidFill>
                  <a:schemeClr val="accent2"/>
                </a:solidFill>
              </a:rPr>
              <a:t>)</a:t>
            </a:r>
          </a:p>
          <a:p>
            <a:pPr eaLnBrk="0" hangingPunct="0"/>
            <a:endParaRPr lang="en-US" sz="2400" b="1">
              <a:solidFill>
                <a:schemeClr val="accent2"/>
              </a:solidFill>
            </a:endParaRPr>
          </a:p>
          <a:p>
            <a:pPr eaLnBrk="0" hangingPunct="0"/>
            <a:r>
              <a:rPr lang="en-US" sz="2400" b="1">
                <a:solidFill>
                  <a:schemeClr val="accent2"/>
                </a:solidFill>
              </a:rPr>
              <a:t>if k =3  then </a:t>
            </a:r>
          </a:p>
          <a:p>
            <a:pPr eaLnBrk="0" hangingPunct="0"/>
            <a:r>
              <a:rPr lang="en-US" sz="2400" b="1">
                <a:solidFill>
                  <a:schemeClr val="accent2"/>
                </a:solidFill>
              </a:rPr>
              <a:t>	((A</a:t>
            </a:r>
            <a:r>
              <a:rPr lang="en-US" sz="2400" b="1" baseline="-25000">
                <a:solidFill>
                  <a:schemeClr val="accent2"/>
                </a:solidFill>
              </a:rPr>
              <a:t>1</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2</a:t>
            </a:r>
            <a:r>
              <a:rPr lang="en-US" sz="2400" b="1">
                <a:solidFill>
                  <a:schemeClr val="accent2"/>
                </a:solidFill>
              </a:rPr>
              <a:t>)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3</a:t>
            </a:r>
            <a:r>
              <a:rPr lang="en-US" sz="2400" b="1">
                <a:solidFill>
                  <a:schemeClr val="accent2"/>
                </a:solidFill>
              </a:rPr>
              <a:t>)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4</a:t>
            </a:r>
          </a:p>
          <a:p>
            <a:pPr eaLnBrk="0" hangingPunct="0"/>
            <a:endParaRPr lang="en-US" sz="2400" b="1" baseline="-25000">
              <a:solidFill>
                <a:schemeClr val="accent2"/>
              </a:solidFill>
            </a:endParaRPr>
          </a:p>
          <a:p>
            <a:pPr eaLnBrk="0" hangingPunct="0"/>
            <a:endParaRPr lang="en-US" sz="2400" b="1" baseline="-25000">
              <a:solidFill>
                <a:schemeClr val="accent2"/>
              </a:solidFill>
            </a:endParaRPr>
          </a:p>
          <a:p>
            <a:pPr eaLnBrk="0" hangingPunct="0"/>
            <a:r>
              <a:rPr lang="en-US" sz="2400" b="1" baseline="-25000">
                <a:solidFill>
                  <a:schemeClr val="accent2"/>
                </a:solidFill>
              </a:rPr>
              <a:t>      </a:t>
            </a:r>
            <a:r>
              <a:rPr lang="en-US" sz="2400" b="1">
                <a:solidFill>
                  <a:schemeClr val="accent2"/>
                </a:solidFill>
              </a:rPr>
              <a:t>and (A</a:t>
            </a:r>
            <a:r>
              <a:rPr lang="en-US" sz="2400" b="1" baseline="-25000">
                <a:solidFill>
                  <a:schemeClr val="accent2"/>
                </a:solidFill>
              </a:rPr>
              <a:t>1</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2</a:t>
            </a:r>
            <a:r>
              <a:rPr lang="en-US" sz="2400" b="1">
                <a:solidFill>
                  <a:schemeClr val="accent2"/>
                </a:solidFill>
              </a:rPr>
              <a:t>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3</a:t>
            </a:r>
            <a:r>
              <a:rPr lang="en-US" sz="2400" b="1">
                <a:solidFill>
                  <a:schemeClr val="accent2"/>
                </a:solidFill>
              </a:rPr>
              <a:t>)) </a:t>
            </a:r>
            <a:r>
              <a:rPr lang="en-US" sz="2400" b="1">
                <a:solidFill>
                  <a:schemeClr val="accent2"/>
                </a:solidFill>
                <a:sym typeface="Symbol" pitchFamily="18" charset="2"/>
              </a:rPr>
              <a:t></a:t>
            </a:r>
            <a:r>
              <a:rPr lang="en-US" sz="2400" b="1">
                <a:solidFill>
                  <a:schemeClr val="accent2"/>
                </a:solidFill>
              </a:rPr>
              <a:t>A</a:t>
            </a:r>
            <a:r>
              <a:rPr lang="en-US" sz="2400" b="1" baseline="-25000">
                <a:solidFill>
                  <a:schemeClr val="accent2"/>
                </a:solidFill>
              </a:rPr>
              <a:t>4</a:t>
            </a:r>
          </a:p>
          <a:p>
            <a:pPr eaLnBrk="0" hangingPunct="0"/>
            <a:endParaRPr lang="en-US" sz="2400" b="1">
              <a:solidFill>
                <a:schemeClr val="accent2"/>
              </a:solidFill>
            </a:endParaRPr>
          </a:p>
          <a:p>
            <a:pPr eaLnBrk="0" hangingPunct="0"/>
            <a:endParaRPr lang="en-US" sz="2400" b="1">
              <a:solidFill>
                <a:schemeClr val="accent2"/>
              </a:solidFill>
            </a:endParaRPr>
          </a:p>
        </p:txBody>
      </p:sp>
      <p:sp>
        <p:nvSpPr>
          <p:cNvPr id="57350" name="Line 6"/>
          <p:cNvSpPr>
            <a:spLocks noChangeShapeType="1"/>
          </p:cNvSpPr>
          <p:nvPr/>
        </p:nvSpPr>
        <p:spPr bwMode="auto">
          <a:xfrm flipV="1">
            <a:off x="1752600" y="3429000"/>
            <a:ext cx="4267200" cy="1066800"/>
          </a:xfrm>
          <a:prstGeom prst="line">
            <a:avLst/>
          </a:prstGeom>
          <a:noFill/>
          <a:ln w="28575">
            <a:solidFill>
              <a:schemeClr val="tx2"/>
            </a:solidFill>
            <a:round/>
            <a:headEnd/>
            <a:tailEnd type="triangle" w="med" len="med"/>
          </a:ln>
          <a:effectLst/>
        </p:spPr>
        <p:txBody>
          <a:bodyPr wrap="none" anchor="ctr"/>
          <a:lstStyle/>
          <a:p>
            <a:endParaRPr lang="en-US"/>
          </a:p>
        </p:txBody>
      </p:sp>
      <p:sp>
        <p:nvSpPr>
          <p:cNvPr id="57351" name="Line 7"/>
          <p:cNvSpPr>
            <a:spLocks noChangeShapeType="1"/>
          </p:cNvSpPr>
          <p:nvPr/>
        </p:nvSpPr>
        <p:spPr bwMode="auto">
          <a:xfrm flipV="1">
            <a:off x="2743200" y="2590800"/>
            <a:ext cx="4267200" cy="2438400"/>
          </a:xfrm>
          <a:prstGeom prst="line">
            <a:avLst/>
          </a:prstGeom>
          <a:noFill/>
          <a:ln w="28575">
            <a:solidFill>
              <a:schemeClr val="tx2"/>
            </a:solidFill>
            <a:round/>
            <a:headEnd/>
            <a:tailEnd type="triangle" w="med" len="med"/>
          </a:ln>
          <a:effectLst/>
        </p:spPr>
        <p:txBody>
          <a:bodyPr wrap="none" anchor="ctr"/>
          <a:lstStyle/>
          <a:p>
            <a:endParaRPr lang="en-US"/>
          </a:p>
        </p:txBody>
      </p:sp>
      <p:grpSp>
        <p:nvGrpSpPr>
          <p:cNvPr id="57352" name="Group 8"/>
          <p:cNvGrpSpPr>
            <a:grpSpLocks/>
          </p:cNvGrpSpPr>
          <p:nvPr/>
        </p:nvGrpSpPr>
        <p:grpSpPr bwMode="auto">
          <a:xfrm>
            <a:off x="2819400" y="1981200"/>
            <a:ext cx="3733800" cy="3429000"/>
            <a:chOff x="1776" y="1248"/>
            <a:chExt cx="2352" cy="2208"/>
          </a:xfrm>
        </p:grpSpPr>
        <p:sp>
          <p:nvSpPr>
            <p:cNvPr id="57353" name="Line 9"/>
            <p:cNvSpPr>
              <a:spLocks noChangeShapeType="1"/>
            </p:cNvSpPr>
            <p:nvPr/>
          </p:nvSpPr>
          <p:spPr bwMode="auto">
            <a:xfrm flipV="1">
              <a:off x="1776" y="1248"/>
              <a:ext cx="1488" cy="2208"/>
            </a:xfrm>
            <a:prstGeom prst="line">
              <a:avLst/>
            </a:prstGeom>
            <a:noFill/>
            <a:ln w="28575">
              <a:solidFill>
                <a:schemeClr val="tx2"/>
              </a:solidFill>
              <a:round/>
              <a:headEnd/>
              <a:tailEnd/>
            </a:ln>
            <a:effectLst/>
          </p:spPr>
          <p:txBody>
            <a:bodyPr wrap="none" anchor="ctr"/>
            <a:lstStyle/>
            <a:p>
              <a:endParaRPr lang="en-US"/>
            </a:p>
          </p:txBody>
        </p:sp>
        <p:sp>
          <p:nvSpPr>
            <p:cNvPr id="57354" name="Line 10"/>
            <p:cNvSpPr>
              <a:spLocks noChangeShapeType="1"/>
            </p:cNvSpPr>
            <p:nvPr/>
          </p:nvSpPr>
          <p:spPr bwMode="auto">
            <a:xfrm>
              <a:off x="3264" y="1248"/>
              <a:ext cx="864" cy="96"/>
            </a:xfrm>
            <a:prstGeom prst="line">
              <a:avLst/>
            </a:prstGeom>
            <a:noFill/>
            <a:ln w="28575">
              <a:solidFill>
                <a:schemeClr val="tx2"/>
              </a:solidFill>
              <a:round/>
              <a:headEnd/>
              <a:tailEnd type="triangle" w="med" len="med"/>
            </a:ln>
            <a:effectLst/>
          </p:spPr>
          <p:txBody>
            <a:bodyPr wrap="none" anchor="ctr"/>
            <a:lstStyle/>
            <a:p>
              <a:endParaRPr lang="en-US"/>
            </a:p>
          </p:txBody>
        </p:sp>
      </p:grpSp>
      <p:grpSp>
        <p:nvGrpSpPr>
          <p:cNvPr id="57355" name="Group 11"/>
          <p:cNvGrpSpPr>
            <a:grpSpLocks/>
          </p:cNvGrpSpPr>
          <p:nvPr/>
        </p:nvGrpSpPr>
        <p:grpSpPr bwMode="auto">
          <a:xfrm>
            <a:off x="1752600" y="5105400"/>
            <a:ext cx="4572000" cy="990600"/>
            <a:chOff x="1104" y="3216"/>
            <a:chExt cx="2880" cy="624"/>
          </a:xfrm>
        </p:grpSpPr>
        <p:sp>
          <p:nvSpPr>
            <p:cNvPr id="57356" name="Line 12"/>
            <p:cNvSpPr>
              <a:spLocks noChangeShapeType="1"/>
            </p:cNvSpPr>
            <p:nvPr/>
          </p:nvSpPr>
          <p:spPr bwMode="auto">
            <a:xfrm>
              <a:off x="1104" y="3216"/>
              <a:ext cx="144" cy="0"/>
            </a:xfrm>
            <a:prstGeom prst="line">
              <a:avLst/>
            </a:prstGeom>
            <a:noFill/>
            <a:ln w="38100">
              <a:solidFill>
                <a:schemeClr val="tx1"/>
              </a:solidFill>
              <a:round/>
              <a:headEnd/>
              <a:tailEnd/>
            </a:ln>
            <a:effectLst/>
          </p:spPr>
          <p:txBody>
            <a:bodyPr wrap="none" anchor="ctr"/>
            <a:lstStyle/>
            <a:p>
              <a:endParaRPr lang="en-US"/>
            </a:p>
          </p:txBody>
        </p:sp>
        <p:sp>
          <p:nvSpPr>
            <p:cNvPr id="57357" name="Line 13"/>
            <p:cNvSpPr>
              <a:spLocks noChangeShapeType="1"/>
            </p:cNvSpPr>
            <p:nvPr/>
          </p:nvSpPr>
          <p:spPr bwMode="auto">
            <a:xfrm>
              <a:off x="1248" y="3216"/>
              <a:ext cx="0" cy="624"/>
            </a:xfrm>
            <a:prstGeom prst="line">
              <a:avLst/>
            </a:prstGeom>
            <a:noFill/>
            <a:ln w="28575">
              <a:solidFill>
                <a:schemeClr val="tx1"/>
              </a:solidFill>
              <a:round/>
              <a:headEnd/>
              <a:tailEnd/>
            </a:ln>
            <a:effectLst/>
          </p:spPr>
          <p:txBody>
            <a:bodyPr wrap="none" anchor="ctr"/>
            <a:lstStyle/>
            <a:p>
              <a:endParaRPr lang="en-US"/>
            </a:p>
          </p:txBody>
        </p:sp>
        <p:sp>
          <p:nvSpPr>
            <p:cNvPr id="57358" name="Line 14"/>
            <p:cNvSpPr>
              <a:spLocks noChangeShapeType="1"/>
            </p:cNvSpPr>
            <p:nvPr/>
          </p:nvSpPr>
          <p:spPr bwMode="auto">
            <a:xfrm>
              <a:off x="1248" y="3840"/>
              <a:ext cx="2112" cy="0"/>
            </a:xfrm>
            <a:prstGeom prst="line">
              <a:avLst/>
            </a:prstGeom>
            <a:noFill/>
            <a:ln w="28575">
              <a:solidFill>
                <a:schemeClr val="tx1"/>
              </a:solidFill>
              <a:round/>
              <a:headEnd/>
              <a:tailEnd/>
            </a:ln>
            <a:effectLst/>
          </p:spPr>
          <p:txBody>
            <a:bodyPr wrap="none" anchor="ctr"/>
            <a:lstStyle/>
            <a:p>
              <a:endParaRPr lang="en-US"/>
            </a:p>
          </p:txBody>
        </p:sp>
        <p:sp>
          <p:nvSpPr>
            <p:cNvPr id="57359" name="Line 15"/>
            <p:cNvSpPr>
              <a:spLocks noChangeShapeType="1"/>
            </p:cNvSpPr>
            <p:nvPr/>
          </p:nvSpPr>
          <p:spPr bwMode="auto">
            <a:xfrm flipV="1">
              <a:off x="3360" y="3552"/>
              <a:ext cx="624" cy="288"/>
            </a:xfrm>
            <a:prstGeom prst="line">
              <a:avLst/>
            </a:prstGeom>
            <a:noFill/>
            <a:ln w="28575">
              <a:solidFill>
                <a:schemeClr val="tx1"/>
              </a:solidFill>
              <a:round/>
              <a:headEnd/>
              <a:tailEnd type="triangle" w="med" len="med"/>
            </a:ln>
            <a:effectLst/>
          </p:spPr>
          <p:txBody>
            <a:bodyPr wrap="none" anchor="ctr"/>
            <a:lstStyle/>
            <a:p>
              <a:endParaRPr lang="en-US"/>
            </a:p>
          </p:txBody>
        </p:sp>
      </p:grpSp>
      <p:sp>
        <p:nvSpPr>
          <p:cNvPr id="57360" name="Line 16"/>
          <p:cNvSpPr>
            <a:spLocks noChangeShapeType="1"/>
          </p:cNvSpPr>
          <p:nvPr/>
        </p:nvSpPr>
        <p:spPr bwMode="auto">
          <a:xfrm>
            <a:off x="6781800" y="2514600"/>
            <a:ext cx="1066800" cy="0"/>
          </a:xfrm>
          <a:prstGeom prst="line">
            <a:avLst/>
          </a:prstGeom>
          <a:noFill/>
          <a:ln w="9525">
            <a:solidFill>
              <a:schemeClr val="tx1"/>
            </a:solidFill>
            <a:round/>
            <a:headEnd/>
            <a:tailEnd/>
          </a:ln>
          <a:effectLst/>
        </p:spPr>
        <p:txBody>
          <a:bodyPr wrap="none" anchor="ctr"/>
          <a:lstStyle/>
          <a:p>
            <a:endParaRPr lang="en-US"/>
          </a:p>
        </p:txBody>
      </p:sp>
      <p:sp>
        <p:nvSpPr>
          <p:cNvPr id="57361" name="Line 17"/>
          <p:cNvSpPr>
            <a:spLocks noChangeShapeType="1"/>
          </p:cNvSpPr>
          <p:nvPr/>
        </p:nvSpPr>
        <p:spPr bwMode="auto">
          <a:xfrm>
            <a:off x="6172200" y="3581400"/>
            <a:ext cx="762000" cy="0"/>
          </a:xfrm>
          <a:prstGeom prst="line">
            <a:avLst/>
          </a:prstGeom>
          <a:noFill/>
          <a:ln w="9525">
            <a:solidFill>
              <a:schemeClr val="tx1"/>
            </a:solidFill>
            <a:round/>
            <a:headEnd/>
            <a:tailEnd/>
          </a:ln>
          <a:effectLst/>
        </p:spPr>
        <p:txBody>
          <a:bodyPr wrap="none" anchor="ctr"/>
          <a:lstStyle/>
          <a:p>
            <a:endParaRPr lang="en-US"/>
          </a:p>
        </p:txBody>
      </p:sp>
      <p:sp>
        <p:nvSpPr>
          <p:cNvPr id="57362" name="Line 18"/>
          <p:cNvSpPr>
            <a:spLocks noChangeShapeType="1"/>
          </p:cNvSpPr>
          <p:nvPr/>
        </p:nvSpPr>
        <p:spPr bwMode="auto">
          <a:xfrm>
            <a:off x="6172200" y="5638800"/>
            <a:ext cx="1676400" cy="0"/>
          </a:xfrm>
          <a:prstGeom prst="line">
            <a:avLst/>
          </a:prstGeom>
          <a:noFill/>
          <a:ln w="9525">
            <a:solidFill>
              <a:schemeClr val="tx1"/>
            </a:solidFill>
            <a:round/>
            <a:headEnd/>
            <a:tailEnd/>
          </a:ln>
          <a:effectLst/>
        </p:spPr>
        <p:txBody>
          <a:bodyPr wrap="none" anchor="ctr"/>
          <a:lstStyle/>
          <a:p>
            <a:endParaRPr lang="en-US"/>
          </a:p>
        </p:txBody>
      </p:sp>
      <p:sp>
        <p:nvSpPr>
          <p:cNvPr id="57363" name="Line 19"/>
          <p:cNvSpPr>
            <a:spLocks noChangeShapeType="1"/>
          </p:cNvSpPr>
          <p:nvPr/>
        </p:nvSpPr>
        <p:spPr bwMode="auto">
          <a:xfrm>
            <a:off x="6705600" y="2133600"/>
            <a:ext cx="1600200" cy="0"/>
          </a:xfrm>
          <a:prstGeom prst="line">
            <a:avLst/>
          </a:prstGeom>
          <a:noFill/>
          <a:ln w="9525">
            <a:solidFill>
              <a:schemeClr val="tx1"/>
            </a:solidFill>
            <a:round/>
            <a:headEnd/>
            <a:tailEnd/>
          </a:ln>
          <a:effectLst/>
        </p:spPr>
        <p:txBody>
          <a:bodyPr wrap="none" anchor="ctr"/>
          <a:lstStyle/>
          <a:p>
            <a:endParaRPr lang="en-US"/>
          </a:p>
        </p:txBody>
      </p:sp>
      <p:sp>
        <p:nvSpPr>
          <p:cNvPr id="57364" name="Line 20"/>
          <p:cNvSpPr>
            <a:spLocks noChangeShapeType="1"/>
          </p:cNvSpPr>
          <p:nvPr/>
        </p:nvSpPr>
        <p:spPr bwMode="auto">
          <a:xfrm>
            <a:off x="6172200" y="5105400"/>
            <a:ext cx="2286000" cy="0"/>
          </a:xfrm>
          <a:prstGeom prst="line">
            <a:avLst/>
          </a:prstGeom>
          <a:noFill/>
          <a:ln w="38100">
            <a:solidFill>
              <a:schemeClr val="hlink"/>
            </a:solidFill>
            <a:round/>
            <a:headEnd/>
            <a:tailEnd/>
          </a:ln>
          <a:effectLst/>
        </p:spPr>
        <p:txBody>
          <a:bodyPr wrap="none" anchor="ctr"/>
          <a:lstStyle/>
          <a:p>
            <a:endParaRPr lang="en-US"/>
          </a:p>
        </p:txBody>
      </p:sp>
      <p:sp>
        <p:nvSpPr>
          <p:cNvPr id="57365" name="Line 21"/>
          <p:cNvSpPr>
            <a:spLocks noChangeShapeType="1"/>
          </p:cNvSpPr>
          <p:nvPr/>
        </p:nvSpPr>
        <p:spPr bwMode="auto">
          <a:xfrm>
            <a:off x="1143000" y="5867400"/>
            <a:ext cx="685800" cy="0"/>
          </a:xfrm>
          <a:prstGeom prst="line">
            <a:avLst/>
          </a:prstGeom>
          <a:noFill/>
          <a:ln w="38100">
            <a:solidFill>
              <a:schemeClr val="hlink"/>
            </a:solidFill>
            <a:round/>
            <a:headEnd/>
            <a:tailEnd/>
          </a:ln>
          <a:effectLst/>
        </p:spPr>
        <p:txBody>
          <a:bodyPr wrap="none" anchor="ctr"/>
          <a:lstStyle/>
          <a:p>
            <a:endParaRPr lang="en-US"/>
          </a:p>
        </p:txBody>
      </p:sp>
      <p:sp>
        <p:nvSpPr>
          <p:cNvPr id="57366" name="Line 22"/>
          <p:cNvSpPr>
            <a:spLocks noChangeShapeType="1"/>
          </p:cNvSpPr>
          <p:nvPr/>
        </p:nvSpPr>
        <p:spPr bwMode="auto">
          <a:xfrm flipV="1">
            <a:off x="3962400" y="1828800"/>
            <a:ext cx="3962400" cy="3429000"/>
          </a:xfrm>
          <a:prstGeom prst="line">
            <a:avLst/>
          </a:prstGeom>
          <a:noFill/>
          <a:ln w="28575">
            <a:solidFill>
              <a:schemeClr val="tx2"/>
            </a:solidFill>
            <a:round/>
            <a:headEnd/>
            <a:tailEnd type="triangle" w="med" len="med"/>
          </a:ln>
          <a:effectLst/>
        </p:spPr>
        <p:txBody>
          <a:bodyPr wrap="none" anchor="ctr"/>
          <a:lstStyle/>
          <a:p>
            <a:endParaRPr lang="en-US"/>
          </a:p>
        </p:txBody>
      </p:sp>
      <p:sp>
        <p:nvSpPr>
          <p:cNvPr id="57367" name="Text Box 23"/>
          <p:cNvSpPr txBox="1">
            <a:spLocks noChangeArrowheads="1"/>
          </p:cNvSpPr>
          <p:nvPr/>
        </p:nvSpPr>
        <p:spPr bwMode="auto">
          <a:xfrm>
            <a:off x="82550" y="2870200"/>
            <a:ext cx="4179888" cy="457200"/>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b="1">
                <a:solidFill>
                  <a:srgbClr val="800000"/>
                </a:solidFill>
                <a:latin typeface="Times New Roman" pitchFamily="18" charset="0"/>
              </a:rPr>
              <a:t>MIN[(10,000+500),(1000+200) </a:t>
            </a:r>
          </a:p>
        </p:txBody>
      </p:sp>
      <p:sp>
        <p:nvSpPr>
          <p:cNvPr id="57368" name="Line 24"/>
          <p:cNvSpPr>
            <a:spLocks noChangeShapeType="1"/>
          </p:cNvSpPr>
          <p:nvPr/>
        </p:nvSpPr>
        <p:spPr bwMode="auto">
          <a:xfrm flipV="1">
            <a:off x="1301750" y="3276600"/>
            <a:ext cx="938213" cy="1701800"/>
          </a:xfrm>
          <a:prstGeom prst="line">
            <a:avLst/>
          </a:prstGeom>
          <a:noFill/>
          <a:ln w="19050" cap="sq">
            <a:solidFill>
              <a:srgbClr val="CC3300"/>
            </a:solidFill>
            <a:round/>
            <a:headEnd type="none" w="sm" len="sm"/>
            <a:tailEnd type="triangle" w="sm" len="sm"/>
          </a:ln>
          <a:effectLst/>
        </p:spPr>
        <p:txBody>
          <a:bodyPr wrap="none" anchor="ctr">
            <a:spAutoFit/>
          </a:bodyPr>
          <a:lstStyle/>
          <a:p>
            <a:endParaRPr lang="en-US"/>
          </a:p>
        </p:txBody>
      </p:sp>
      <p:sp>
        <p:nvSpPr>
          <p:cNvPr id="57369" name="Text Box 25"/>
          <p:cNvSpPr txBox="1">
            <a:spLocks noChangeArrowheads="1"/>
          </p:cNvSpPr>
          <p:nvPr/>
        </p:nvSpPr>
        <p:spPr bwMode="auto">
          <a:xfrm>
            <a:off x="6057900" y="4699000"/>
            <a:ext cx="957263" cy="457200"/>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a:latin typeface="Times New Roman" pitchFamily="18" charset="0"/>
              </a:rPr>
              <a:t>10 </a:t>
            </a:r>
            <a:r>
              <a:rPr lang="en-US" sz="2400" b="1">
                <a:latin typeface="Times New Roman" pitchFamily="18" charset="0"/>
                <a:sym typeface="Symbol" pitchFamily="18" charset="2"/>
              </a:rPr>
              <a:t>50</a:t>
            </a:r>
          </a:p>
        </p:txBody>
      </p:sp>
      <p:sp>
        <p:nvSpPr>
          <p:cNvPr id="57370" name="Text Box 26"/>
          <p:cNvSpPr txBox="1">
            <a:spLocks noChangeArrowheads="1"/>
          </p:cNvSpPr>
          <p:nvPr/>
        </p:nvSpPr>
        <p:spPr bwMode="auto">
          <a:xfrm>
            <a:off x="6761163" y="5676900"/>
            <a:ext cx="815975" cy="457200"/>
          </a:xfrm>
          <a:prstGeom prst="rect">
            <a:avLst/>
          </a:prstGeom>
          <a:solidFill>
            <a:schemeClr val="bg1"/>
          </a:solidFill>
          <a:ln w="12700" cap="sq">
            <a:noFill/>
            <a:miter lim="800000"/>
            <a:headEnd type="none" w="sm" len="sm"/>
            <a:tailEnd type="none" w="sm" len="sm"/>
          </a:ln>
          <a:effectLst/>
        </p:spPr>
        <p:txBody>
          <a:bodyPr wrap="none" anchor="ctr">
            <a:spAutoFit/>
          </a:bodyPr>
          <a:lstStyle/>
          <a:p>
            <a:pPr algn="ctr" eaLnBrk="0" hangingPunct="0">
              <a:spcBef>
                <a:spcPct val="50000"/>
              </a:spcBef>
            </a:pPr>
            <a:r>
              <a:rPr lang="en-US" sz="2400">
                <a:latin typeface="Times New Roman" pitchFamily="18" charset="0"/>
              </a:rPr>
              <a:t>20 </a:t>
            </a:r>
            <a:r>
              <a:rPr lang="en-US" sz="2400" b="1">
                <a:latin typeface="Times New Roman" pitchFamily="18" charset="0"/>
                <a:sym typeface="Symbol" pitchFamily="18" charset="2"/>
              </a:rPr>
              <a:t>1</a:t>
            </a:r>
          </a:p>
        </p:txBody>
      </p:sp>
      <p:grpSp>
        <p:nvGrpSpPr>
          <p:cNvPr id="57371" name="Group 27"/>
          <p:cNvGrpSpPr>
            <a:grpSpLocks noChangeAspect="1"/>
          </p:cNvGrpSpPr>
          <p:nvPr/>
        </p:nvGrpSpPr>
        <p:grpSpPr bwMode="auto">
          <a:xfrm>
            <a:off x="0" y="3733800"/>
            <a:ext cx="5300663" cy="1917700"/>
            <a:chOff x="0" y="2352"/>
            <a:chExt cx="3339" cy="1208"/>
          </a:xfrm>
        </p:grpSpPr>
        <p:sp>
          <p:nvSpPr>
            <p:cNvPr id="57372" name="AutoShape 28"/>
            <p:cNvSpPr>
              <a:spLocks noChangeAspect="1" noChangeArrowheads="1" noTextEdit="1"/>
            </p:cNvSpPr>
            <p:nvPr/>
          </p:nvSpPr>
          <p:spPr bwMode="auto">
            <a:xfrm>
              <a:off x="0" y="2352"/>
              <a:ext cx="3339" cy="1208"/>
            </a:xfrm>
            <a:prstGeom prst="rect">
              <a:avLst/>
            </a:prstGeom>
            <a:noFill/>
            <a:ln w="9525">
              <a:noFill/>
              <a:miter lim="800000"/>
              <a:headEnd/>
              <a:tailEnd/>
            </a:ln>
          </p:spPr>
          <p:txBody>
            <a:bodyPr/>
            <a:lstStyle/>
            <a:p>
              <a:endParaRPr lang="en-US"/>
            </a:p>
          </p:txBody>
        </p:sp>
        <p:grpSp>
          <p:nvGrpSpPr>
            <p:cNvPr id="57373" name="Group 29"/>
            <p:cNvGrpSpPr>
              <a:grpSpLocks/>
            </p:cNvGrpSpPr>
            <p:nvPr/>
          </p:nvGrpSpPr>
          <p:grpSpPr bwMode="auto">
            <a:xfrm>
              <a:off x="0" y="2352"/>
              <a:ext cx="3322" cy="1057"/>
              <a:chOff x="0" y="2352"/>
              <a:chExt cx="3322" cy="1057"/>
            </a:xfrm>
          </p:grpSpPr>
          <p:sp>
            <p:nvSpPr>
              <p:cNvPr id="57374" name="Rectangle 30"/>
              <p:cNvSpPr>
                <a:spLocks noChangeArrowheads="1"/>
              </p:cNvSpPr>
              <p:nvPr/>
            </p:nvSpPr>
            <p:spPr bwMode="auto">
              <a:xfrm>
                <a:off x="66" y="2370"/>
                <a:ext cx="49"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j</a:t>
                </a:r>
                <a:endParaRPr lang="en-US" sz="2400">
                  <a:solidFill>
                    <a:schemeClr val="accent2"/>
                  </a:solidFill>
                  <a:latin typeface="Times New Roman" pitchFamily="18" charset="0"/>
                </a:endParaRPr>
              </a:p>
            </p:txBody>
          </p:sp>
          <p:sp>
            <p:nvSpPr>
              <p:cNvPr id="57375" name="Rectangle 31"/>
              <p:cNvSpPr>
                <a:spLocks noChangeArrowheads="1"/>
              </p:cNvSpPr>
              <p:nvPr/>
            </p:nvSpPr>
            <p:spPr bwMode="auto">
              <a:xfrm>
                <a:off x="110" y="2355"/>
                <a:ext cx="106"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latin typeface="Symbol" pitchFamily="18" charset="2"/>
                  </a:rPr>
                  <a:t>¯</a:t>
                </a:r>
                <a:endParaRPr lang="en-US" sz="2400">
                  <a:solidFill>
                    <a:schemeClr val="accent2"/>
                  </a:solidFill>
                  <a:latin typeface="Times New Roman" pitchFamily="18" charset="0"/>
                </a:endParaRPr>
              </a:p>
            </p:txBody>
          </p:sp>
          <p:sp>
            <p:nvSpPr>
              <p:cNvPr id="57376" name="Rectangle 32"/>
              <p:cNvSpPr>
                <a:spLocks noChangeArrowheads="1"/>
              </p:cNvSpPr>
              <p:nvPr/>
            </p:nvSpPr>
            <p:spPr bwMode="auto">
              <a:xfrm>
                <a:off x="210" y="2370"/>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  </a:t>
                </a:r>
                <a:endParaRPr lang="en-US" sz="2400">
                  <a:solidFill>
                    <a:schemeClr val="accent2"/>
                  </a:solidFill>
                  <a:latin typeface="Times New Roman" pitchFamily="18" charset="0"/>
                </a:endParaRPr>
              </a:p>
            </p:txBody>
          </p:sp>
          <p:sp>
            <p:nvSpPr>
              <p:cNvPr id="57377" name="Rectangle 33"/>
              <p:cNvSpPr>
                <a:spLocks noChangeArrowheads="1"/>
              </p:cNvSpPr>
              <p:nvPr/>
            </p:nvSpPr>
            <p:spPr bwMode="auto">
              <a:xfrm>
                <a:off x="298" y="2370"/>
                <a:ext cx="49"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i</a:t>
                </a:r>
                <a:endParaRPr lang="en-US" sz="2400">
                  <a:solidFill>
                    <a:schemeClr val="accent2"/>
                  </a:solidFill>
                  <a:latin typeface="Times New Roman" pitchFamily="18" charset="0"/>
                </a:endParaRPr>
              </a:p>
            </p:txBody>
          </p:sp>
          <p:sp>
            <p:nvSpPr>
              <p:cNvPr id="57378" name="Rectangle 34"/>
              <p:cNvSpPr>
                <a:spLocks noChangeArrowheads="1"/>
              </p:cNvSpPr>
              <p:nvPr/>
            </p:nvSpPr>
            <p:spPr bwMode="auto">
              <a:xfrm>
                <a:off x="342" y="2355"/>
                <a:ext cx="174"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latin typeface="Symbol" pitchFamily="18" charset="2"/>
                  </a:rPr>
                  <a:t>®</a:t>
                </a:r>
                <a:endParaRPr lang="en-US" sz="2400">
                  <a:solidFill>
                    <a:schemeClr val="accent2"/>
                  </a:solidFill>
                  <a:latin typeface="Times New Roman" pitchFamily="18" charset="0"/>
                </a:endParaRPr>
              </a:p>
            </p:txBody>
          </p:sp>
          <p:sp>
            <p:nvSpPr>
              <p:cNvPr id="57379" name="Rectangle 35"/>
              <p:cNvSpPr>
                <a:spLocks noChangeArrowheads="1"/>
              </p:cNvSpPr>
              <p:nvPr/>
            </p:nvSpPr>
            <p:spPr bwMode="auto">
              <a:xfrm>
                <a:off x="729" y="2358"/>
                <a:ext cx="147"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 1</a:t>
                </a:r>
                <a:endParaRPr lang="en-US" sz="2400">
                  <a:solidFill>
                    <a:schemeClr val="accent2"/>
                  </a:solidFill>
                  <a:latin typeface="Times New Roman" pitchFamily="18" charset="0"/>
                </a:endParaRPr>
              </a:p>
            </p:txBody>
          </p:sp>
          <p:sp>
            <p:nvSpPr>
              <p:cNvPr id="57380" name="Rectangle 36"/>
              <p:cNvSpPr>
                <a:spLocks noChangeArrowheads="1"/>
              </p:cNvSpPr>
              <p:nvPr/>
            </p:nvSpPr>
            <p:spPr bwMode="auto">
              <a:xfrm>
                <a:off x="1392" y="2358"/>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2</a:t>
                </a:r>
                <a:endParaRPr lang="en-US" sz="2400">
                  <a:solidFill>
                    <a:schemeClr val="accent2"/>
                  </a:solidFill>
                  <a:latin typeface="Times New Roman" pitchFamily="18" charset="0"/>
                </a:endParaRPr>
              </a:p>
            </p:txBody>
          </p:sp>
          <p:sp>
            <p:nvSpPr>
              <p:cNvPr id="57381" name="Rectangle 37"/>
              <p:cNvSpPr>
                <a:spLocks noChangeArrowheads="1"/>
              </p:cNvSpPr>
              <p:nvPr/>
            </p:nvSpPr>
            <p:spPr bwMode="auto">
              <a:xfrm>
                <a:off x="2055" y="2358"/>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3</a:t>
                </a:r>
                <a:endParaRPr lang="en-US" sz="2400">
                  <a:solidFill>
                    <a:schemeClr val="accent2"/>
                  </a:solidFill>
                  <a:latin typeface="Times New Roman" pitchFamily="18" charset="0"/>
                </a:endParaRPr>
              </a:p>
            </p:txBody>
          </p:sp>
          <p:sp>
            <p:nvSpPr>
              <p:cNvPr id="57382" name="Rectangle 38"/>
              <p:cNvSpPr>
                <a:spLocks noChangeArrowheads="1"/>
              </p:cNvSpPr>
              <p:nvPr/>
            </p:nvSpPr>
            <p:spPr bwMode="auto">
              <a:xfrm>
                <a:off x="2718" y="2358"/>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4</a:t>
                </a:r>
                <a:endParaRPr lang="en-US" sz="2400">
                  <a:solidFill>
                    <a:schemeClr val="accent2"/>
                  </a:solidFill>
                  <a:latin typeface="Times New Roman" pitchFamily="18" charset="0"/>
                </a:endParaRPr>
              </a:p>
            </p:txBody>
          </p:sp>
          <p:sp>
            <p:nvSpPr>
              <p:cNvPr id="57383" name="Rectangle 39"/>
              <p:cNvSpPr>
                <a:spLocks noChangeArrowheads="1"/>
              </p:cNvSpPr>
              <p:nvPr/>
            </p:nvSpPr>
            <p:spPr bwMode="auto">
              <a:xfrm>
                <a:off x="0" y="2352"/>
                <a:ext cx="6" cy="6"/>
              </a:xfrm>
              <a:prstGeom prst="rect">
                <a:avLst/>
              </a:prstGeom>
              <a:solidFill>
                <a:srgbClr val="000000"/>
              </a:solidFill>
              <a:ln w="9525">
                <a:noFill/>
                <a:miter lim="800000"/>
                <a:headEnd/>
                <a:tailEnd/>
              </a:ln>
            </p:spPr>
            <p:txBody>
              <a:bodyPr/>
              <a:lstStyle/>
              <a:p>
                <a:endParaRPr lang="en-US"/>
              </a:p>
            </p:txBody>
          </p:sp>
          <p:sp>
            <p:nvSpPr>
              <p:cNvPr id="57384" name="Line 40"/>
              <p:cNvSpPr>
                <a:spLocks noChangeShapeType="1"/>
              </p:cNvSpPr>
              <p:nvPr/>
            </p:nvSpPr>
            <p:spPr bwMode="auto">
              <a:xfrm>
                <a:off x="0" y="2352"/>
                <a:ext cx="6" cy="1"/>
              </a:xfrm>
              <a:prstGeom prst="line">
                <a:avLst/>
              </a:prstGeom>
              <a:noFill/>
              <a:ln w="0">
                <a:solidFill>
                  <a:srgbClr val="000000"/>
                </a:solidFill>
                <a:round/>
                <a:headEnd/>
                <a:tailEnd/>
              </a:ln>
            </p:spPr>
            <p:txBody>
              <a:bodyPr/>
              <a:lstStyle/>
              <a:p>
                <a:endParaRPr lang="en-US"/>
              </a:p>
            </p:txBody>
          </p:sp>
          <p:sp>
            <p:nvSpPr>
              <p:cNvPr id="57385" name="Line 41"/>
              <p:cNvSpPr>
                <a:spLocks noChangeShapeType="1"/>
              </p:cNvSpPr>
              <p:nvPr/>
            </p:nvSpPr>
            <p:spPr bwMode="auto">
              <a:xfrm>
                <a:off x="0" y="2352"/>
                <a:ext cx="1" cy="6"/>
              </a:xfrm>
              <a:prstGeom prst="line">
                <a:avLst/>
              </a:prstGeom>
              <a:noFill/>
              <a:ln w="0">
                <a:solidFill>
                  <a:srgbClr val="000000"/>
                </a:solidFill>
                <a:round/>
                <a:headEnd/>
                <a:tailEnd/>
              </a:ln>
            </p:spPr>
            <p:txBody>
              <a:bodyPr/>
              <a:lstStyle/>
              <a:p>
                <a:endParaRPr lang="en-US"/>
              </a:p>
            </p:txBody>
          </p:sp>
          <p:sp>
            <p:nvSpPr>
              <p:cNvPr id="57386" name="Rectangle 42"/>
              <p:cNvSpPr>
                <a:spLocks noChangeArrowheads="1"/>
              </p:cNvSpPr>
              <p:nvPr/>
            </p:nvSpPr>
            <p:spPr bwMode="auto">
              <a:xfrm>
                <a:off x="0" y="2352"/>
                <a:ext cx="6" cy="6"/>
              </a:xfrm>
              <a:prstGeom prst="rect">
                <a:avLst/>
              </a:prstGeom>
              <a:solidFill>
                <a:srgbClr val="000000"/>
              </a:solidFill>
              <a:ln w="9525">
                <a:noFill/>
                <a:miter lim="800000"/>
                <a:headEnd/>
                <a:tailEnd/>
              </a:ln>
            </p:spPr>
            <p:txBody>
              <a:bodyPr/>
              <a:lstStyle/>
              <a:p>
                <a:endParaRPr lang="en-US"/>
              </a:p>
            </p:txBody>
          </p:sp>
          <p:sp>
            <p:nvSpPr>
              <p:cNvPr id="57387" name="Line 43"/>
              <p:cNvSpPr>
                <a:spLocks noChangeShapeType="1"/>
              </p:cNvSpPr>
              <p:nvPr/>
            </p:nvSpPr>
            <p:spPr bwMode="auto">
              <a:xfrm>
                <a:off x="0" y="2352"/>
                <a:ext cx="6" cy="1"/>
              </a:xfrm>
              <a:prstGeom prst="line">
                <a:avLst/>
              </a:prstGeom>
              <a:noFill/>
              <a:ln w="0">
                <a:solidFill>
                  <a:srgbClr val="000000"/>
                </a:solidFill>
                <a:round/>
                <a:headEnd/>
                <a:tailEnd/>
              </a:ln>
            </p:spPr>
            <p:txBody>
              <a:bodyPr/>
              <a:lstStyle/>
              <a:p>
                <a:endParaRPr lang="en-US"/>
              </a:p>
            </p:txBody>
          </p:sp>
          <p:sp>
            <p:nvSpPr>
              <p:cNvPr id="57388" name="Line 44"/>
              <p:cNvSpPr>
                <a:spLocks noChangeShapeType="1"/>
              </p:cNvSpPr>
              <p:nvPr/>
            </p:nvSpPr>
            <p:spPr bwMode="auto">
              <a:xfrm>
                <a:off x="0" y="2352"/>
                <a:ext cx="1" cy="6"/>
              </a:xfrm>
              <a:prstGeom prst="line">
                <a:avLst/>
              </a:prstGeom>
              <a:noFill/>
              <a:ln w="0">
                <a:solidFill>
                  <a:srgbClr val="000000"/>
                </a:solidFill>
                <a:round/>
                <a:headEnd/>
                <a:tailEnd/>
              </a:ln>
            </p:spPr>
            <p:txBody>
              <a:bodyPr/>
              <a:lstStyle/>
              <a:p>
                <a:endParaRPr lang="en-US"/>
              </a:p>
            </p:txBody>
          </p:sp>
          <p:sp>
            <p:nvSpPr>
              <p:cNvPr id="57389" name="Rectangle 45"/>
              <p:cNvSpPr>
                <a:spLocks noChangeArrowheads="1"/>
              </p:cNvSpPr>
              <p:nvPr/>
            </p:nvSpPr>
            <p:spPr bwMode="auto">
              <a:xfrm>
                <a:off x="6" y="2352"/>
                <a:ext cx="660" cy="6"/>
              </a:xfrm>
              <a:prstGeom prst="rect">
                <a:avLst/>
              </a:prstGeom>
              <a:solidFill>
                <a:srgbClr val="000000"/>
              </a:solidFill>
              <a:ln w="9525">
                <a:noFill/>
                <a:miter lim="800000"/>
                <a:headEnd/>
                <a:tailEnd/>
              </a:ln>
            </p:spPr>
            <p:txBody>
              <a:bodyPr/>
              <a:lstStyle/>
              <a:p>
                <a:endParaRPr lang="en-US"/>
              </a:p>
            </p:txBody>
          </p:sp>
          <p:sp>
            <p:nvSpPr>
              <p:cNvPr id="57390" name="Line 46"/>
              <p:cNvSpPr>
                <a:spLocks noChangeShapeType="1"/>
              </p:cNvSpPr>
              <p:nvPr/>
            </p:nvSpPr>
            <p:spPr bwMode="auto">
              <a:xfrm>
                <a:off x="6" y="2352"/>
                <a:ext cx="660" cy="1"/>
              </a:xfrm>
              <a:prstGeom prst="line">
                <a:avLst/>
              </a:prstGeom>
              <a:noFill/>
              <a:ln w="0">
                <a:solidFill>
                  <a:srgbClr val="000000"/>
                </a:solidFill>
                <a:round/>
                <a:headEnd/>
                <a:tailEnd/>
              </a:ln>
            </p:spPr>
            <p:txBody>
              <a:bodyPr/>
              <a:lstStyle/>
              <a:p>
                <a:endParaRPr lang="en-US"/>
              </a:p>
            </p:txBody>
          </p:sp>
          <p:sp>
            <p:nvSpPr>
              <p:cNvPr id="57391" name="Rectangle 47"/>
              <p:cNvSpPr>
                <a:spLocks noChangeArrowheads="1"/>
              </p:cNvSpPr>
              <p:nvPr/>
            </p:nvSpPr>
            <p:spPr bwMode="auto">
              <a:xfrm>
                <a:off x="666" y="2352"/>
                <a:ext cx="5" cy="6"/>
              </a:xfrm>
              <a:prstGeom prst="rect">
                <a:avLst/>
              </a:prstGeom>
              <a:solidFill>
                <a:srgbClr val="000000"/>
              </a:solidFill>
              <a:ln w="9525">
                <a:noFill/>
                <a:miter lim="800000"/>
                <a:headEnd/>
                <a:tailEnd/>
              </a:ln>
            </p:spPr>
            <p:txBody>
              <a:bodyPr/>
              <a:lstStyle/>
              <a:p>
                <a:endParaRPr lang="en-US"/>
              </a:p>
            </p:txBody>
          </p:sp>
          <p:sp>
            <p:nvSpPr>
              <p:cNvPr id="57392" name="Line 48"/>
              <p:cNvSpPr>
                <a:spLocks noChangeShapeType="1"/>
              </p:cNvSpPr>
              <p:nvPr/>
            </p:nvSpPr>
            <p:spPr bwMode="auto">
              <a:xfrm>
                <a:off x="666" y="2352"/>
                <a:ext cx="5" cy="1"/>
              </a:xfrm>
              <a:prstGeom prst="line">
                <a:avLst/>
              </a:prstGeom>
              <a:noFill/>
              <a:ln w="0">
                <a:solidFill>
                  <a:srgbClr val="000000"/>
                </a:solidFill>
                <a:round/>
                <a:headEnd/>
                <a:tailEnd/>
              </a:ln>
            </p:spPr>
            <p:txBody>
              <a:bodyPr/>
              <a:lstStyle/>
              <a:p>
                <a:endParaRPr lang="en-US"/>
              </a:p>
            </p:txBody>
          </p:sp>
          <p:sp>
            <p:nvSpPr>
              <p:cNvPr id="57393" name="Line 49"/>
              <p:cNvSpPr>
                <a:spLocks noChangeShapeType="1"/>
              </p:cNvSpPr>
              <p:nvPr/>
            </p:nvSpPr>
            <p:spPr bwMode="auto">
              <a:xfrm>
                <a:off x="666" y="2352"/>
                <a:ext cx="1" cy="6"/>
              </a:xfrm>
              <a:prstGeom prst="line">
                <a:avLst/>
              </a:prstGeom>
              <a:noFill/>
              <a:ln w="0">
                <a:solidFill>
                  <a:srgbClr val="000000"/>
                </a:solidFill>
                <a:round/>
                <a:headEnd/>
                <a:tailEnd/>
              </a:ln>
            </p:spPr>
            <p:txBody>
              <a:bodyPr/>
              <a:lstStyle/>
              <a:p>
                <a:endParaRPr lang="en-US"/>
              </a:p>
            </p:txBody>
          </p:sp>
          <p:sp>
            <p:nvSpPr>
              <p:cNvPr id="57394" name="Rectangle 50"/>
              <p:cNvSpPr>
                <a:spLocks noChangeArrowheads="1"/>
              </p:cNvSpPr>
              <p:nvPr/>
            </p:nvSpPr>
            <p:spPr bwMode="auto">
              <a:xfrm>
                <a:off x="671" y="2352"/>
                <a:ext cx="657" cy="6"/>
              </a:xfrm>
              <a:prstGeom prst="rect">
                <a:avLst/>
              </a:prstGeom>
              <a:solidFill>
                <a:srgbClr val="000000"/>
              </a:solidFill>
              <a:ln w="9525">
                <a:noFill/>
                <a:miter lim="800000"/>
                <a:headEnd/>
                <a:tailEnd/>
              </a:ln>
            </p:spPr>
            <p:txBody>
              <a:bodyPr/>
              <a:lstStyle/>
              <a:p>
                <a:endParaRPr lang="en-US"/>
              </a:p>
            </p:txBody>
          </p:sp>
          <p:sp>
            <p:nvSpPr>
              <p:cNvPr id="57395" name="Line 51"/>
              <p:cNvSpPr>
                <a:spLocks noChangeShapeType="1"/>
              </p:cNvSpPr>
              <p:nvPr/>
            </p:nvSpPr>
            <p:spPr bwMode="auto">
              <a:xfrm>
                <a:off x="671" y="2352"/>
                <a:ext cx="657" cy="1"/>
              </a:xfrm>
              <a:prstGeom prst="line">
                <a:avLst/>
              </a:prstGeom>
              <a:noFill/>
              <a:ln w="0">
                <a:solidFill>
                  <a:srgbClr val="000000"/>
                </a:solidFill>
                <a:round/>
                <a:headEnd/>
                <a:tailEnd/>
              </a:ln>
            </p:spPr>
            <p:txBody>
              <a:bodyPr/>
              <a:lstStyle/>
              <a:p>
                <a:endParaRPr lang="en-US"/>
              </a:p>
            </p:txBody>
          </p:sp>
          <p:sp>
            <p:nvSpPr>
              <p:cNvPr id="57396" name="Rectangle 52"/>
              <p:cNvSpPr>
                <a:spLocks noChangeArrowheads="1"/>
              </p:cNvSpPr>
              <p:nvPr/>
            </p:nvSpPr>
            <p:spPr bwMode="auto">
              <a:xfrm>
                <a:off x="1328" y="2352"/>
                <a:ext cx="6" cy="6"/>
              </a:xfrm>
              <a:prstGeom prst="rect">
                <a:avLst/>
              </a:prstGeom>
              <a:solidFill>
                <a:srgbClr val="000000"/>
              </a:solidFill>
              <a:ln w="9525">
                <a:noFill/>
                <a:miter lim="800000"/>
                <a:headEnd/>
                <a:tailEnd/>
              </a:ln>
            </p:spPr>
            <p:txBody>
              <a:bodyPr/>
              <a:lstStyle/>
              <a:p>
                <a:endParaRPr lang="en-US"/>
              </a:p>
            </p:txBody>
          </p:sp>
          <p:sp>
            <p:nvSpPr>
              <p:cNvPr id="57397" name="Line 53"/>
              <p:cNvSpPr>
                <a:spLocks noChangeShapeType="1"/>
              </p:cNvSpPr>
              <p:nvPr/>
            </p:nvSpPr>
            <p:spPr bwMode="auto">
              <a:xfrm>
                <a:off x="1328" y="2352"/>
                <a:ext cx="6" cy="1"/>
              </a:xfrm>
              <a:prstGeom prst="line">
                <a:avLst/>
              </a:prstGeom>
              <a:noFill/>
              <a:ln w="0">
                <a:solidFill>
                  <a:srgbClr val="000000"/>
                </a:solidFill>
                <a:round/>
                <a:headEnd/>
                <a:tailEnd/>
              </a:ln>
            </p:spPr>
            <p:txBody>
              <a:bodyPr/>
              <a:lstStyle/>
              <a:p>
                <a:endParaRPr lang="en-US"/>
              </a:p>
            </p:txBody>
          </p:sp>
          <p:sp>
            <p:nvSpPr>
              <p:cNvPr id="57398" name="Line 54"/>
              <p:cNvSpPr>
                <a:spLocks noChangeShapeType="1"/>
              </p:cNvSpPr>
              <p:nvPr/>
            </p:nvSpPr>
            <p:spPr bwMode="auto">
              <a:xfrm>
                <a:off x="1328" y="2352"/>
                <a:ext cx="1" cy="6"/>
              </a:xfrm>
              <a:prstGeom prst="line">
                <a:avLst/>
              </a:prstGeom>
              <a:noFill/>
              <a:ln w="0">
                <a:solidFill>
                  <a:srgbClr val="000000"/>
                </a:solidFill>
                <a:round/>
                <a:headEnd/>
                <a:tailEnd/>
              </a:ln>
            </p:spPr>
            <p:txBody>
              <a:bodyPr/>
              <a:lstStyle/>
              <a:p>
                <a:endParaRPr lang="en-US"/>
              </a:p>
            </p:txBody>
          </p:sp>
          <p:sp>
            <p:nvSpPr>
              <p:cNvPr id="57399" name="Rectangle 55"/>
              <p:cNvSpPr>
                <a:spLocks noChangeArrowheads="1"/>
              </p:cNvSpPr>
              <p:nvPr/>
            </p:nvSpPr>
            <p:spPr bwMode="auto">
              <a:xfrm>
                <a:off x="1334" y="2352"/>
                <a:ext cx="657" cy="6"/>
              </a:xfrm>
              <a:prstGeom prst="rect">
                <a:avLst/>
              </a:prstGeom>
              <a:solidFill>
                <a:srgbClr val="000000"/>
              </a:solidFill>
              <a:ln w="9525">
                <a:noFill/>
                <a:miter lim="800000"/>
                <a:headEnd/>
                <a:tailEnd/>
              </a:ln>
            </p:spPr>
            <p:txBody>
              <a:bodyPr/>
              <a:lstStyle/>
              <a:p>
                <a:endParaRPr lang="en-US"/>
              </a:p>
            </p:txBody>
          </p:sp>
          <p:sp>
            <p:nvSpPr>
              <p:cNvPr id="57400" name="Line 56"/>
              <p:cNvSpPr>
                <a:spLocks noChangeShapeType="1"/>
              </p:cNvSpPr>
              <p:nvPr/>
            </p:nvSpPr>
            <p:spPr bwMode="auto">
              <a:xfrm>
                <a:off x="1334" y="2352"/>
                <a:ext cx="657" cy="1"/>
              </a:xfrm>
              <a:prstGeom prst="line">
                <a:avLst/>
              </a:prstGeom>
              <a:noFill/>
              <a:ln w="0">
                <a:solidFill>
                  <a:srgbClr val="000000"/>
                </a:solidFill>
                <a:round/>
                <a:headEnd/>
                <a:tailEnd/>
              </a:ln>
            </p:spPr>
            <p:txBody>
              <a:bodyPr/>
              <a:lstStyle/>
              <a:p>
                <a:endParaRPr lang="en-US"/>
              </a:p>
            </p:txBody>
          </p:sp>
          <p:sp>
            <p:nvSpPr>
              <p:cNvPr id="57401" name="Rectangle 57"/>
              <p:cNvSpPr>
                <a:spLocks noChangeArrowheads="1"/>
              </p:cNvSpPr>
              <p:nvPr/>
            </p:nvSpPr>
            <p:spPr bwMode="auto">
              <a:xfrm>
                <a:off x="1991" y="2352"/>
                <a:ext cx="6" cy="6"/>
              </a:xfrm>
              <a:prstGeom prst="rect">
                <a:avLst/>
              </a:prstGeom>
              <a:solidFill>
                <a:srgbClr val="000000"/>
              </a:solidFill>
              <a:ln w="9525">
                <a:noFill/>
                <a:miter lim="800000"/>
                <a:headEnd/>
                <a:tailEnd/>
              </a:ln>
            </p:spPr>
            <p:txBody>
              <a:bodyPr/>
              <a:lstStyle/>
              <a:p>
                <a:endParaRPr lang="en-US"/>
              </a:p>
            </p:txBody>
          </p:sp>
          <p:sp>
            <p:nvSpPr>
              <p:cNvPr id="57402" name="Line 58"/>
              <p:cNvSpPr>
                <a:spLocks noChangeShapeType="1"/>
              </p:cNvSpPr>
              <p:nvPr/>
            </p:nvSpPr>
            <p:spPr bwMode="auto">
              <a:xfrm>
                <a:off x="1991" y="2352"/>
                <a:ext cx="6" cy="1"/>
              </a:xfrm>
              <a:prstGeom prst="line">
                <a:avLst/>
              </a:prstGeom>
              <a:noFill/>
              <a:ln w="0">
                <a:solidFill>
                  <a:srgbClr val="000000"/>
                </a:solidFill>
                <a:round/>
                <a:headEnd/>
                <a:tailEnd/>
              </a:ln>
            </p:spPr>
            <p:txBody>
              <a:bodyPr/>
              <a:lstStyle/>
              <a:p>
                <a:endParaRPr lang="en-US"/>
              </a:p>
            </p:txBody>
          </p:sp>
          <p:sp>
            <p:nvSpPr>
              <p:cNvPr id="57403" name="Line 59"/>
              <p:cNvSpPr>
                <a:spLocks noChangeShapeType="1"/>
              </p:cNvSpPr>
              <p:nvPr/>
            </p:nvSpPr>
            <p:spPr bwMode="auto">
              <a:xfrm>
                <a:off x="1991" y="2352"/>
                <a:ext cx="1" cy="6"/>
              </a:xfrm>
              <a:prstGeom prst="line">
                <a:avLst/>
              </a:prstGeom>
              <a:noFill/>
              <a:ln w="0">
                <a:solidFill>
                  <a:srgbClr val="000000"/>
                </a:solidFill>
                <a:round/>
                <a:headEnd/>
                <a:tailEnd/>
              </a:ln>
            </p:spPr>
            <p:txBody>
              <a:bodyPr/>
              <a:lstStyle/>
              <a:p>
                <a:endParaRPr lang="en-US"/>
              </a:p>
            </p:txBody>
          </p:sp>
          <p:sp>
            <p:nvSpPr>
              <p:cNvPr id="57404" name="Rectangle 60"/>
              <p:cNvSpPr>
                <a:spLocks noChangeArrowheads="1"/>
              </p:cNvSpPr>
              <p:nvPr/>
            </p:nvSpPr>
            <p:spPr bwMode="auto">
              <a:xfrm>
                <a:off x="1997" y="2352"/>
                <a:ext cx="657" cy="6"/>
              </a:xfrm>
              <a:prstGeom prst="rect">
                <a:avLst/>
              </a:prstGeom>
              <a:solidFill>
                <a:srgbClr val="000000"/>
              </a:solidFill>
              <a:ln w="9525">
                <a:noFill/>
                <a:miter lim="800000"/>
                <a:headEnd/>
                <a:tailEnd/>
              </a:ln>
            </p:spPr>
            <p:txBody>
              <a:bodyPr/>
              <a:lstStyle/>
              <a:p>
                <a:endParaRPr lang="en-US"/>
              </a:p>
            </p:txBody>
          </p:sp>
          <p:sp>
            <p:nvSpPr>
              <p:cNvPr id="57405" name="Line 61"/>
              <p:cNvSpPr>
                <a:spLocks noChangeShapeType="1"/>
              </p:cNvSpPr>
              <p:nvPr/>
            </p:nvSpPr>
            <p:spPr bwMode="auto">
              <a:xfrm>
                <a:off x="1997" y="2352"/>
                <a:ext cx="657" cy="1"/>
              </a:xfrm>
              <a:prstGeom prst="line">
                <a:avLst/>
              </a:prstGeom>
              <a:noFill/>
              <a:ln w="0">
                <a:solidFill>
                  <a:srgbClr val="000000"/>
                </a:solidFill>
                <a:round/>
                <a:headEnd/>
                <a:tailEnd/>
              </a:ln>
            </p:spPr>
            <p:txBody>
              <a:bodyPr/>
              <a:lstStyle/>
              <a:p>
                <a:endParaRPr lang="en-US"/>
              </a:p>
            </p:txBody>
          </p:sp>
          <p:sp>
            <p:nvSpPr>
              <p:cNvPr id="57406" name="Rectangle 62"/>
              <p:cNvSpPr>
                <a:spLocks noChangeArrowheads="1"/>
              </p:cNvSpPr>
              <p:nvPr/>
            </p:nvSpPr>
            <p:spPr bwMode="auto">
              <a:xfrm>
                <a:off x="2654" y="2352"/>
                <a:ext cx="6" cy="6"/>
              </a:xfrm>
              <a:prstGeom prst="rect">
                <a:avLst/>
              </a:prstGeom>
              <a:solidFill>
                <a:srgbClr val="000000"/>
              </a:solidFill>
              <a:ln w="9525">
                <a:noFill/>
                <a:miter lim="800000"/>
                <a:headEnd/>
                <a:tailEnd/>
              </a:ln>
            </p:spPr>
            <p:txBody>
              <a:bodyPr/>
              <a:lstStyle/>
              <a:p>
                <a:endParaRPr lang="en-US"/>
              </a:p>
            </p:txBody>
          </p:sp>
          <p:sp>
            <p:nvSpPr>
              <p:cNvPr id="57407" name="Line 63"/>
              <p:cNvSpPr>
                <a:spLocks noChangeShapeType="1"/>
              </p:cNvSpPr>
              <p:nvPr/>
            </p:nvSpPr>
            <p:spPr bwMode="auto">
              <a:xfrm>
                <a:off x="2654" y="2352"/>
                <a:ext cx="6" cy="1"/>
              </a:xfrm>
              <a:prstGeom prst="line">
                <a:avLst/>
              </a:prstGeom>
              <a:noFill/>
              <a:ln w="0">
                <a:solidFill>
                  <a:srgbClr val="000000"/>
                </a:solidFill>
                <a:round/>
                <a:headEnd/>
                <a:tailEnd/>
              </a:ln>
            </p:spPr>
            <p:txBody>
              <a:bodyPr/>
              <a:lstStyle/>
              <a:p>
                <a:endParaRPr lang="en-US"/>
              </a:p>
            </p:txBody>
          </p:sp>
          <p:sp>
            <p:nvSpPr>
              <p:cNvPr id="57408" name="Line 64"/>
              <p:cNvSpPr>
                <a:spLocks noChangeShapeType="1"/>
              </p:cNvSpPr>
              <p:nvPr/>
            </p:nvSpPr>
            <p:spPr bwMode="auto">
              <a:xfrm>
                <a:off x="2654" y="2352"/>
                <a:ext cx="1" cy="6"/>
              </a:xfrm>
              <a:prstGeom prst="line">
                <a:avLst/>
              </a:prstGeom>
              <a:noFill/>
              <a:ln w="0">
                <a:solidFill>
                  <a:srgbClr val="000000"/>
                </a:solidFill>
                <a:round/>
                <a:headEnd/>
                <a:tailEnd/>
              </a:ln>
            </p:spPr>
            <p:txBody>
              <a:bodyPr/>
              <a:lstStyle/>
              <a:p>
                <a:endParaRPr lang="en-US"/>
              </a:p>
            </p:txBody>
          </p:sp>
          <p:sp>
            <p:nvSpPr>
              <p:cNvPr id="57409" name="Rectangle 65"/>
              <p:cNvSpPr>
                <a:spLocks noChangeArrowheads="1"/>
              </p:cNvSpPr>
              <p:nvPr/>
            </p:nvSpPr>
            <p:spPr bwMode="auto">
              <a:xfrm>
                <a:off x="2660" y="2352"/>
                <a:ext cx="657" cy="6"/>
              </a:xfrm>
              <a:prstGeom prst="rect">
                <a:avLst/>
              </a:prstGeom>
              <a:solidFill>
                <a:srgbClr val="000000"/>
              </a:solidFill>
              <a:ln w="9525">
                <a:noFill/>
                <a:miter lim="800000"/>
                <a:headEnd/>
                <a:tailEnd/>
              </a:ln>
            </p:spPr>
            <p:txBody>
              <a:bodyPr/>
              <a:lstStyle/>
              <a:p>
                <a:endParaRPr lang="en-US"/>
              </a:p>
            </p:txBody>
          </p:sp>
          <p:sp>
            <p:nvSpPr>
              <p:cNvPr id="57410" name="Line 66"/>
              <p:cNvSpPr>
                <a:spLocks noChangeShapeType="1"/>
              </p:cNvSpPr>
              <p:nvPr/>
            </p:nvSpPr>
            <p:spPr bwMode="auto">
              <a:xfrm>
                <a:off x="2660" y="2352"/>
                <a:ext cx="657" cy="1"/>
              </a:xfrm>
              <a:prstGeom prst="line">
                <a:avLst/>
              </a:prstGeom>
              <a:noFill/>
              <a:ln w="0">
                <a:solidFill>
                  <a:srgbClr val="000000"/>
                </a:solidFill>
                <a:round/>
                <a:headEnd/>
                <a:tailEnd/>
              </a:ln>
            </p:spPr>
            <p:txBody>
              <a:bodyPr/>
              <a:lstStyle/>
              <a:p>
                <a:endParaRPr lang="en-US"/>
              </a:p>
            </p:txBody>
          </p:sp>
          <p:sp>
            <p:nvSpPr>
              <p:cNvPr id="57411" name="Rectangle 67"/>
              <p:cNvSpPr>
                <a:spLocks noChangeArrowheads="1"/>
              </p:cNvSpPr>
              <p:nvPr/>
            </p:nvSpPr>
            <p:spPr bwMode="auto">
              <a:xfrm>
                <a:off x="3317" y="2352"/>
                <a:ext cx="5" cy="6"/>
              </a:xfrm>
              <a:prstGeom prst="rect">
                <a:avLst/>
              </a:prstGeom>
              <a:solidFill>
                <a:srgbClr val="000000"/>
              </a:solidFill>
              <a:ln w="9525">
                <a:noFill/>
                <a:miter lim="800000"/>
                <a:headEnd/>
                <a:tailEnd/>
              </a:ln>
            </p:spPr>
            <p:txBody>
              <a:bodyPr/>
              <a:lstStyle/>
              <a:p>
                <a:endParaRPr lang="en-US"/>
              </a:p>
            </p:txBody>
          </p:sp>
          <p:sp>
            <p:nvSpPr>
              <p:cNvPr id="57412" name="Line 68"/>
              <p:cNvSpPr>
                <a:spLocks noChangeShapeType="1"/>
              </p:cNvSpPr>
              <p:nvPr/>
            </p:nvSpPr>
            <p:spPr bwMode="auto">
              <a:xfrm>
                <a:off x="3317" y="2352"/>
                <a:ext cx="5" cy="1"/>
              </a:xfrm>
              <a:prstGeom prst="line">
                <a:avLst/>
              </a:prstGeom>
              <a:noFill/>
              <a:ln w="0">
                <a:solidFill>
                  <a:srgbClr val="000000"/>
                </a:solidFill>
                <a:round/>
                <a:headEnd/>
                <a:tailEnd/>
              </a:ln>
            </p:spPr>
            <p:txBody>
              <a:bodyPr/>
              <a:lstStyle/>
              <a:p>
                <a:endParaRPr lang="en-US"/>
              </a:p>
            </p:txBody>
          </p:sp>
          <p:sp>
            <p:nvSpPr>
              <p:cNvPr id="57413" name="Line 69"/>
              <p:cNvSpPr>
                <a:spLocks noChangeShapeType="1"/>
              </p:cNvSpPr>
              <p:nvPr/>
            </p:nvSpPr>
            <p:spPr bwMode="auto">
              <a:xfrm>
                <a:off x="3317" y="2352"/>
                <a:ext cx="1" cy="6"/>
              </a:xfrm>
              <a:prstGeom prst="line">
                <a:avLst/>
              </a:prstGeom>
              <a:noFill/>
              <a:ln w="0">
                <a:solidFill>
                  <a:srgbClr val="000000"/>
                </a:solidFill>
                <a:round/>
                <a:headEnd/>
                <a:tailEnd/>
              </a:ln>
            </p:spPr>
            <p:txBody>
              <a:bodyPr/>
              <a:lstStyle/>
              <a:p>
                <a:endParaRPr lang="en-US"/>
              </a:p>
            </p:txBody>
          </p:sp>
          <p:sp>
            <p:nvSpPr>
              <p:cNvPr id="57414" name="Rectangle 70"/>
              <p:cNvSpPr>
                <a:spLocks noChangeArrowheads="1"/>
              </p:cNvSpPr>
              <p:nvPr/>
            </p:nvSpPr>
            <p:spPr bwMode="auto">
              <a:xfrm>
                <a:off x="3317" y="2352"/>
                <a:ext cx="5" cy="6"/>
              </a:xfrm>
              <a:prstGeom prst="rect">
                <a:avLst/>
              </a:prstGeom>
              <a:solidFill>
                <a:srgbClr val="000000"/>
              </a:solidFill>
              <a:ln w="9525">
                <a:noFill/>
                <a:miter lim="800000"/>
                <a:headEnd/>
                <a:tailEnd/>
              </a:ln>
            </p:spPr>
            <p:txBody>
              <a:bodyPr/>
              <a:lstStyle/>
              <a:p>
                <a:endParaRPr lang="en-US"/>
              </a:p>
            </p:txBody>
          </p:sp>
          <p:sp>
            <p:nvSpPr>
              <p:cNvPr id="57415" name="Line 71"/>
              <p:cNvSpPr>
                <a:spLocks noChangeShapeType="1"/>
              </p:cNvSpPr>
              <p:nvPr/>
            </p:nvSpPr>
            <p:spPr bwMode="auto">
              <a:xfrm>
                <a:off x="3317" y="2352"/>
                <a:ext cx="5" cy="1"/>
              </a:xfrm>
              <a:prstGeom prst="line">
                <a:avLst/>
              </a:prstGeom>
              <a:noFill/>
              <a:ln w="0">
                <a:solidFill>
                  <a:srgbClr val="000000"/>
                </a:solidFill>
                <a:round/>
                <a:headEnd/>
                <a:tailEnd/>
              </a:ln>
            </p:spPr>
            <p:txBody>
              <a:bodyPr/>
              <a:lstStyle/>
              <a:p>
                <a:endParaRPr lang="en-US"/>
              </a:p>
            </p:txBody>
          </p:sp>
          <p:sp>
            <p:nvSpPr>
              <p:cNvPr id="57416" name="Line 72"/>
              <p:cNvSpPr>
                <a:spLocks noChangeShapeType="1"/>
              </p:cNvSpPr>
              <p:nvPr/>
            </p:nvSpPr>
            <p:spPr bwMode="auto">
              <a:xfrm>
                <a:off x="3317" y="2352"/>
                <a:ext cx="1" cy="6"/>
              </a:xfrm>
              <a:prstGeom prst="line">
                <a:avLst/>
              </a:prstGeom>
              <a:noFill/>
              <a:ln w="0">
                <a:solidFill>
                  <a:srgbClr val="000000"/>
                </a:solidFill>
                <a:round/>
                <a:headEnd/>
                <a:tailEnd/>
              </a:ln>
            </p:spPr>
            <p:txBody>
              <a:bodyPr/>
              <a:lstStyle/>
              <a:p>
                <a:endParaRPr lang="en-US"/>
              </a:p>
            </p:txBody>
          </p:sp>
          <p:sp>
            <p:nvSpPr>
              <p:cNvPr id="57417" name="Rectangle 73"/>
              <p:cNvSpPr>
                <a:spLocks noChangeArrowheads="1"/>
              </p:cNvSpPr>
              <p:nvPr/>
            </p:nvSpPr>
            <p:spPr bwMode="auto">
              <a:xfrm>
                <a:off x="0" y="2358"/>
                <a:ext cx="6" cy="215"/>
              </a:xfrm>
              <a:prstGeom prst="rect">
                <a:avLst/>
              </a:prstGeom>
              <a:solidFill>
                <a:srgbClr val="000000"/>
              </a:solidFill>
              <a:ln w="9525">
                <a:noFill/>
                <a:miter lim="800000"/>
                <a:headEnd/>
                <a:tailEnd/>
              </a:ln>
            </p:spPr>
            <p:txBody>
              <a:bodyPr/>
              <a:lstStyle/>
              <a:p>
                <a:endParaRPr lang="en-US"/>
              </a:p>
            </p:txBody>
          </p:sp>
          <p:sp>
            <p:nvSpPr>
              <p:cNvPr id="57418" name="Line 74"/>
              <p:cNvSpPr>
                <a:spLocks noChangeShapeType="1"/>
              </p:cNvSpPr>
              <p:nvPr/>
            </p:nvSpPr>
            <p:spPr bwMode="auto">
              <a:xfrm>
                <a:off x="0" y="2358"/>
                <a:ext cx="1" cy="215"/>
              </a:xfrm>
              <a:prstGeom prst="line">
                <a:avLst/>
              </a:prstGeom>
              <a:noFill/>
              <a:ln w="0">
                <a:solidFill>
                  <a:srgbClr val="000000"/>
                </a:solidFill>
                <a:round/>
                <a:headEnd/>
                <a:tailEnd/>
              </a:ln>
            </p:spPr>
            <p:txBody>
              <a:bodyPr/>
              <a:lstStyle/>
              <a:p>
                <a:endParaRPr lang="en-US"/>
              </a:p>
            </p:txBody>
          </p:sp>
          <p:sp>
            <p:nvSpPr>
              <p:cNvPr id="57419" name="Rectangle 75"/>
              <p:cNvSpPr>
                <a:spLocks noChangeArrowheads="1"/>
              </p:cNvSpPr>
              <p:nvPr/>
            </p:nvSpPr>
            <p:spPr bwMode="auto">
              <a:xfrm>
                <a:off x="666" y="2358"/>
                <a:ext cx="5" cy="215"/>
              </a:xfrm>
              <a:prstGeom prst="rect">
                <a:avLst/>
              </a:prstGeom>
              <a:solidFill>
                <a:srgbClr val="000000"/>
              </a:solidFill>
              <a:ln w="9525">
                <a:noFill/>
                <a:miter lim="800000"/>
                <a:headEnd/>
                <a:tailEnd/>
              </a:ln>
            </p:spPr>
            <p:txBody>
              <a:bodyPr/>
              <a:lstStyle/>
              <a:p>
                <a:endParaRPr lang="en-US"/>
              </a:p>
            </p:txBody>
          </p:sp>
          <p:sp>
            <p:nvSpPr>
              <p:cNvPr id="57420" name="Line 76"/>
              <p:cNvSpPr>
                <a:spLocks noChangeShapeType="1"/>
              </p:cNvSpPr>
              <p:nvPr/>
            </p:nvSpPr>
            <p:spPr bwMode="auto">
              <a:xfrm>
                <a:off x="666" y="2358"/>
                <a:ext cx="1" cy="215"/>
              </a:xfrm>
              <a:prstGeom prst="line">
                <a:avLst/>
              </a:prstGeom>
              <a:noFill/>
              <a:ln w="0">
                <a:solidFill>
                  <a:srgbClr val="000000"/>
                </a:solidFill>
                <a:round/>
                <a:headEnd/>
                <a:tailEnd/>
              </a:ln>
            </p:spPr>
            <p:txBody>
              <a:bodyPr/>
              <a:lstStyle/>
              <a:p>
                <a:endParaRPr lang="en-US"/>
              </a:p>
            </p:txBody>
          </p:sp>
          <p:sp>
            <p:nvSpPr>
              <p:cNvPr id="57421" name="Rectangle 77"/>
              <p:cNvSpPr>
                <a:spLocks noChangeArrowheads="1"/>
              </p:cNvSpPr>
              <p:nvPr/>
            </p:nvSpPr>
            <p:spPr bwMode="auto">
              <a:xfrm>
                <a:off x="1328" y="2358"/>
                <a:ext cx="6" cy="215"/>
              </a:xfrm>
              <a:prstGeom prst="rect">
                <a:avLst/>
              </a:prstGeom>
              <a:solidFill>
                <a:srgbClr val="000000"/>
              </a:solidFill>
              <a:ln w="9525">
                <a:noFill/>
                <a:miter lim="800000"/>
                <a:headEnd/>
                <a:tailEnd/>
              </a:ln>
            </p:spPr>
            <p:txBody>
              <a:bodyPr/>
              <a:lstStyle/>
              <a:p>
                <a:endParaRPr lang="en-US"/>
              </a:p>
            </p:txBody>
          </p:sp>
          <p:sp>
            <p:nvSpPr>
              <p:cNvPr id="57422" name="Line 78"/>
              <p:cNvSpPr>
                <a:spLocks noChangeShapeType="1"/>
              </p:cNvSpPr>
              <p:nvPr/>
            </p:nvSpPr>
            <p:spPr bwMode="auto">
              <a:xfrm>
                <a:off x="1328" y="2358"/>
                <a:ext cx="1" cy="215"/>
              </a:xfrm>
              <a:prstGeom prst="line">
                <a:avLst/>
              </a:prstGeom>
              <a:noFill/>
              <a:ln w="0">
                <a:solidFill>
                  <a:srgbClr val="000000"/>
                </a:solidFill>
                <a:round/>
                <a:headEnd/>
                <a:tailEnd/>
              </a:ln>
            </p:spPr>
            <p:txBody>
              <a:bodyPr/>
              <a:lstStyle/>
              <a:p>
                <a:endParaRPr lang="en-US"/>
              </a:p>
            </p:txBody>
          </p:sp>
          <p:sp>
            <p:nvSpPr>
              <p:cNvPr id="57423" name="Rectangle 79"/>
              <p:cNvSpPr>
                <a:spLocks noChangeArrowheads="1"/>
              </p:cNvSpPr>
              <p:nvPr/>
            </p:nvSpPr>
            <p:spPr bwMode="auto">
              <a:xfrm>
                <a:off x="1991" y="2358"/>
                <a:ext cx="6" cy="215"/>
              </a:xfrm>
              <a:prstGeom prst="rect">
                <a:avLst/>
              </a:prstGeom>
              <a:solidFill>
                <a:srgbClr val="000000"/>
              </a:solidFill>
              <a:ln w="9525">
                <a:noFill/>
                <a:miter lim="800000"/>
                <a:headEnd/>
                <a:tailEnd/>
              </a:ln>
            </p:spPr>
            <p:txBody>
              <a:bodyPr/>
              <a:lstStyle/>
              <a:p>
                <a:endParaRPr lang="en-US"/>
              </a:p>
            </p:txBody>
          </p:sp>
          <p:sp>
            <p:nvSpPr>
              <p:cNvPr id="57424" name="Line 80"/>
              <p:cNvSpPr>
                <a:spLocks noChangeShapeType="1"/>
              </p:cNvSpPr>
              <p:nvPr/>
            </p:nvSpPr>
            <p:spPr bwMode="auto">
              <a:xfrm>
                <a:off x="1991" y="2358"/>
                <a:ext cx="1" cy="215"/>
              </a:xfrm>
              <a:prstGeom prst="line">
                <a:avLst/>
              </a:prstGeom>
              <a:noFill/>
              <a:ln w="0">
                <a:solidFill>
                  <a:srgbClr val="000000"/>
                </a:solidFill>
                <a:round/>
                <a:headEnd/>
                <a:tailEnd/>
              </a:ln>
            </p:spPr>
            <p:txBody>
              <a:bodyPr/>
              <a:lstStyle/>
              <a:p>
                <a:endParaRPr lang="en-US"/>
              </a:p>
            </p:txBody>
          </p:sp>
          <p:sp>
            <p:nvSpPr>
              <p:cNvPr id="57425" name="Rectangle 81"/>
              <p:cNvSpPr>
                <a:spLocks noChangeArrowheads="1"/>
              </p:cNvSpPr>
              <p:nvPr/>
            </p:nvSpPr>
            <p:spPr bwMode="auto">
              <a:xfrm>
                <a:off x="2654" y="2358"/>
                <a:ext cx="6" cy="215"/>
              </a:xfrm>
              <a:prstGeom prst="rect">
                <a:avLst/>
              </a:prstGeom>
              <a:solidFill>
                <a:srgbClr val="000000"/>
              </a:solidFill>
              <a:ln w="9525">
                <a:noFill/>
                <a:miter lim="800000"/>
                <a:headEnd/>
                <a:tailEnd/>
              </a:ln>
            </p:spPr>
            <p:txBody>
              <a:bodyPr/>
              <a:lstStyle/>
              <a:p>
                <a:endParaRPr lang="en-US"/>
              </a:p>
            </p:txBody>
          </p:sp>
          <p:sp>
            <p:nvSpPr>
              <p:cNvPr id="57426" name="Line 82"/>
              <p:cNvSpPr>
                <a:spLocks noChangeShapeType="1"/>
              </p:cNvSpPr>
              <p:nvPr/>
            </p:nvSpPr>
            <p:spPr bwMode="auto">
              <a:xfrm>
                <a:off x="2654" y="2358"/>
                <a:ext cx="1" cy="215"/>
              </a:xfrm>
              <a:prstGeom prst="line">
                <a:avLst/>
              </a:prstGeom>
              <a:noFill/>
              <a:ln w="0">
                <a:solidFill>
                  <a:srgbClr val="000000"/>
                </a:solidFill>
                <a:round/>
                <a:headEnd/>
                <a:tailEnd/>
              </a:ln>
            </p:spPr>
            <p:txBody>
              <a:bodyPr/>
              <a:lstStyle/>
              <a:p>
                <a:endParaRPr lang="en-US"/>
              </a:p>
            </p:txBody>
          </p:sp>
          <p:sp>
            <p:nvSpPr>
              <p:cNvPr id="57427" name="Rectangle 83"/>
              <p:cNvSpPr>
                <a:spLocks noChangeArrowheads="1"/>
              </p:cNvSpPr>
              <p:nvPr/>
            </p:nvSpPr>
            <p:spPr bwMode="auto">
              <a:xfrm>
                <a:off x="3317" y="2358"/>
                <a:ext cx="5" cy="215"/>
              </a:xfrm>
              <a:prstGeom prst="rect">
                <a:avLst/>
              </a:prstGeom>
              <a:solidFill>
                <a:srgbClr val="000000"/>
              </a:solidFill>
              <a:ln w="9525">
                <a:noFill/>
                <a:miter lim="800000"/>
                <a:headEnd/>
                <a:tailEnd/>
              </a:ln>
            </p:spPr>
            <p:txBody>
              <a:bodyPr/>
              <a:lstStyle/>
              <a:p>
                <a:endParaRPr lang="en-US"/>
              </a:p>
            </p:txBody>
          </p:sp>
          <p:sp>
            <p:nvSpPr>
              <p:cNvPr id="57428" name="Line 84"/>
              <p:cNvSpPr>
                <a:spLocks noChangeShapeType="1"/>
              </p:cNvSpPr>
              <p:nvPr/>
            </p:nvSpPr>
            <p:spPr bwMode="auto">
              <a:xfrm>
                <a:off x="3317" y="2358"/>
                <a:ext cx="1" cy="215"/>
              </a:xfrm>
              <a:prstGeom prst="line">
                <a:avLst/>
              </a:prstGeom>
              <a:noFill/>
              <a:ln w="0">
                <a:solidFill>
                  <a:srgbClr val="000000"/>
                </a:solidFill>
                <a:round/>
                <a:headEnd/>
                <a:tailEnd/>
              </a:ln>
            </p:spPr>
            <p:txBody>
              <a:bodyPr/>
              <a:lstStyle/>
              <a:p>
                <a:endParaRPr lang="en-US"/>
              </a:p>
            </p:txBody>
          </p:sp>
          <p:sp>
            <p:nvSpPr>
              <p:cNvPr id="57429" name="Rectangle 85"/>
              <p:cNvSpPr>
                <a:spLocks noChangeArrowheads="1"/>
              </p:cNvSpPr>
              <p:nvPr/>
            </p:nvSpPr>
            <p:spPr bwMode="auto">
              <a:xfrm>
                <a:off x="66" y="2579"/>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1</a:t>
                </a:r>
                <a:endParaRPr lang="en-US" sz="2400">
                  <a:solidFill>
                    <a:schemeClr val="accent2"/>
                  </a:solidFill>
                  <a:latin typeface="Times New Roman" pitchFamily="18" charset="0"/>
                </a:endParaRPr>
              </a:p>
            </p:txBody>
          </p:sp>
          <p:sp>
            <p:nvSpPr>
              <p:cNvPr id="57430" name="Rectangle 86"/>
              <p:cNvSpPr>
                <a:spLocks noChangeArrowheads="1"/>
              </p:cNvSpPr>
              <p:nvPr/>
            </p:nvSpPr>
            <p:spPr bwMode="auto">
              <a:xfrm>
                <a:off x="729" y="2579"/>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0</a:t>
                </a:r>
                <a:endParaRPr lang="en-US" sz="2400">
                  <a:solidFill>
                    <a:schemeClr val="accent2"/>
                  </a:solidFill>
                  <a:latin typeface="Times New Roman" pitchFamily="18" charset="0"/>
                </a:endParaRPr>
              </a:p>
            </p:txBody>
          </p:sp>
          <p:sp>
            <p:nvSpPr>
              <p:cNvPr id="57431" name="Rectangle 87"/>
              <p:cNvSpPr>
                <a:spLocks noChangeArrowheads="1"/>
              </p:cNvSpPr>
              <p:nvPr/>
            </p:nvSpPr>
            <p:spPr bwMode="auto">
              <a:xfrm>
                <a:off x="1392" y="2579"/>
                <a:ext cx="11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a:t>
                </a:r>
                <a:endParaRPr lang="en-US" sz="2400">
                  <a:solidFill>
                    <a:schemeClr val="accent2"/>
                  </a:solidFill>
                  <a:latin typeface="Times New Roman" pitchFamily="18" charset="0"/>
                </a:endParaRPr>
              </a:p>
            </p:txBody>
          </p:sp>
          <p:sp>
            <p:nvSpPr>
              <p:cNvPr id="57432" name="Rectangle 88"/>
              <p:cNvSpPr>
                <a:spLocks noChangeArrowheads="1"/>
              </p:cNvSpPr>
              <p:nvPr/>
            </p:nvSpPr>
            <p:spPr bwMode="auto">
              <a:xfrm>
                <a:off x="2055" y="2579"/>
                <a:ext cx="11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a:t>
                </a:r>
                <a:endParaRPr lang="en-US" sz="2400">
                  <a:solidFill>
                    <a:schemeClr val="accent2"/>
                  </a:solidFill>
                  <a:latin typeface="Times New Roman" pitchFamily="18" charset="0"/>
                </a:endParaRPr>
              </a:p>
            </p:txBody>
          </p:sp>
          <p:sp>
            <p:nvSpPr>
              <p:cNvPr id="57433" name="Rectangle 89"/>
              <p:cNvSpPr>
                <a:spLocks noChangeArrowheads="1"/>
              </p:cNvSpPr>
              <p:nvPr/>
            </p:nvSpPr>
            <p:spPr bwMode="auto">
              <a:xfrm>
                <a:off x="2718" y="2579"/>
                <a:ext cx="11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a:t>
                </a:r>
                <a:endParaRPr lang="en-US" sz="2400">
                  <a:solidFill>
                    <a:schemeClr val="accent2"/>
                  </a:solidFill>
                  <a:latin typeface="Times New Roman" pitchFamily="18" charset="0"/>
                </a:endParaRPr>
              </a:p>
            </p:txBody>
          </p:sp>
          <p:sp>
            <p:nvSpPr>
              <p:cNvPr id="57434" name="Rectangle 90"/>
              <p:cNvSpPr>
                <a:spLocks noChangeArrowheads="1"/>
              </p:cNvSpPr>
              <p:nvPr/>
            </p:nvSpPr>
            <p:spPr bwMode="auto">
              <a:xfrm>
                <a:off x="0" y="2573"/>
                <a:ext cx="6" cy="6"/>
              </a:xfrm>
              <a:prstGeom prst="rect">
                <a:avLst/>
              </a:prstGeom>
              <a:solidFill>
                <a:srgbClr val="000000"/>
              </a:solidFill>
              <a:ln w="9525">
                <a:noFill/>
                <a:miter lim="800000"/>
                <a:headEnd/>
                <a:tailEnd/>
              </a:ln>
            </p:spPr>
            <p:txBody>
              <a:bodyPr/>
              <a:lstStyle/>
              <a:p>
                <a:endParaRPr lang="en-US"/>
              </a:p>
            </p:txBody>
          </p:sp>
          <p:sp>
            <p:nvSpPr>
              <p:cNvPr id="57435" name="Line 91"/>
              <p:cNvSpPr>
                <a:spLocks noChangeShapeType="1"/>
              </p:cNvSpPr>
              <p:nvPr/>
            </p:nvSpPr>
            <p:spPr bwMode="auto">
              <a:xfrm>
                <a:off x="0" y="2573"/>
                <a:ext cx="6" cy="1"/>
              </a:xfrm>
              <a:prstGeom prst="line">
                <a:avLst/>
              </a:prstGeom>
              <a:noFill/>
              <a:ln w="0">
                <a:solidFill>
                  <a:srgbClr val="000000"/>
                </a:solidFill>
                <a:round/>
                <a:headEnd/>
                <a:tailEnd/>
              </a:ln>
            </p:spPr>
            <p:txBody>
              <a:bodyPr/>
              <a:lstStyle/>
              <a:p>
                <a:endParaRPr lang="en-US"/>
              </a:p>
            </p:txBody>
          </p:sp>
          <p:sp>
            <p:nvSpPr>
              <p:cNvPr id="57436" name="Line 92"/>
              <p:cNvSpPr>
                <a:spLocks noChangeShapeType="1"/>
              </p:cNvSpPr>
              <p:nvPr/>
            </p:nvSpPr>
            <p:spPr bwMode="auto">
              <a:xfrm>
                <a:off x="0" y="2573"/>
                <a:ext cx="1" cy="6"/>
              </a:xfrm>
              <a:prstGeom prst="line">
                <a:avLst/>
              </a:prstGeom>
              <a:noFill/>
              <a:ln w="0">
                <a:solidFill>
                  <a:srgbClr val="000000"/>
                </a:solidFill>
                <a:round/>
                <a:headEnd/>
                <a:tailEnd/>
              </a:ln>
            </p:spPr>
            <p:txBody>
              <a:bodyPr/>
              <a:lstStyle/>
              <a:p>
                <a:endParaRPr lang="en-US"/>
              </a:p>
            </p:txBody>
          </p:sp>
          <p:sp>
            <p:nvSpPr>
              <p:cNvPr id="57437" name="Rectangle 93"/>
              <p:cNvSpPr>
                <a:spLocks noChangeArrowheads="1"/>
              </p:cNvSpPr>
              <p:nvPr/>
            </p:nvSpPr>
            <p:spPr bwMode="auto">
              <a:xfrm>
                <a:off x="6" y="2573"/>
                <a:ext cx="660" cy="6"/>
              </a:xfrm>
              <a:prstGeom prst="rect">
                <a:avLst/>
              </a:prstGeom>
              <a:solidFill>
                <a:srgbClr val="000000"/>
              </a:solidFill>
              <a:ln w="9525">
                <a:noFill/>
                <a:miter lim="800000"/>
                <a:headEnd/>
                <a:tailEnd/>
              </a:ln>
            </p:spPr>
            <p:txBody>
              <a:bodyPr/>
              <a:lstStyle/>
              <a:p>
                <a:endParaRPr lang="en-US"/>
              </a:p>
            </p:txBody>
          </p:sp>
          <p:sp>
            <p:nvSpPr>
              <p:cNvPr id="57438" name="Line 94"/>
              <p:cNvSpPr>
                <a:spLocks noChangeShapeType="1"/>
              </p:cNvSpPr>
              <p:nvPr/>
            </p:nvSpPr>
            <p:spPr bwMode="auto">
              <a:xfrm>
                <a:off x="6" y="2573"/>
                <a:ext cx="660" cy="1"/>
              </a:xfrm>
              <a:prstGeom prst="line">
                <a:avLst/>
              </a:prstGeom>
              <a:noFill/>
              <a:ln w="0">
                <a:solidFill>
                  <a:srgbClr val="000000"/>
                </a:solidFill>
                <a:round/>
                <a:headEnd/>
                <a:tailEnd/>
              </a:ln>
            </p:spPr>
            <p:txBody>
              <a:bodyPr/>
              <a:lstStyle/>
              <a:p>
                <a:endParaRPr lang="en-US"/>
              </a:p>
            </p:txBody>
          </p:sp>
          <p:sp>
            <p:nvSpPr>
              <p:cNvPr id="57439" name="Rectangle 95"/>
              <p:cNvSpPr>
                <a:spLocks noChangeArrowheads="1"/>
              </p:cNvSpPr>
              <p:nvPr/>
            </p:nvSpPr>
            <p:spPr bwMode="auto">
              <a:xfrm>
                <a:off x="666" y="2573"/>
                <a:ext cx="5" cy="6"/>
              </a:xfrm>
              <a:prstGeom prst="rect">
                <a:avLst/>
              </a:prstGeom>
              <a:solidFill>
                <a:srgbClr val="000000"/>
              </a:solidFill>
              <a:ln w="9525">
                <a:noFill/>
                <a:miter lim="800000"/>
                <a:headEnd/>
                <a:tailEnd/>
              </a:ln>
            </p:spPr>
            <p:txBody>
              <a:bodyPr/>
              <a:lstStyle/>
              <a:p>
                <a:endParaRPr lang="en-US"/>
              </a:p>
            </p:txBody>
          </p:sp>
          <p:sp>
            <p:nvSpPr>
              <p:cNvPr id="57440" name="Line 96"/>
              <p:cNvSpPr>
                <a:spLocks noChangeShapeType="1"/>
              </p:cNvSpPr>
              <p:nvPr/>
            </p:nvSpPr>
            <p:spPr bwMode="auto">
              <a:xfrm>
                <a:off x="666" y="2573"/>
                <a:ext cx="5" cy="1"/>
              </a:xfrm>
              <a:prstGeom prst="line">
                <a:avLst/>
              </a:prstGeom>
              <a:noFill/>
              <a:ln w="0">
                <a:solidFill>
                  <a:srgbClr val="000000"/>
                </a:solidFill>
                <a:round/>
                <a:headEnd/>
                <a:tailEnd/>
              </a:ln>
            </p:spPr>
            <p:txBody>
              <a:bodyPr/>
              <a:lstStyle/>
              <a:p>
                <a:endParaRPr lang="en-US"/>
              </a:p>
            </p:txBody>
          </p:sp>
          <p:sp>
            <p:nvSpPr>
              <p:cNvPr id="57441" name="Line 97"/>
              <p:cNvSpPr>
                <a:spLocks noChangeShapeType="1"/>
              </p:cNvSpPr>
              <p:nvPr/>
            </p:nvSpPr>
            <p:spPr bwMode="auto">
              <a:xfrm>
                <a:off x="666" y="2573"/>
                <a:ext cx="1" cy="6"/>
              </a:xfrm>
              <a:prstGeom prst="line">
                <a:avLst/>
              </a:prstGeom>
              <a:noFill/>
              <a:ln w="0">
                <a:solidFill>
                  <a:srgbClr val="000000"/>
                </a:solidFill>
                <a:round/>
                <a:headEnd/>
                <a:tailEnd/>
              </a:ln>
            </p:spPr>
            <p:txBody>
              <a:bodyPr/>
              <a:lstStyle/>
              <a:p>
                <a:endParaRPr lang="en-US"/>
              </a:p>
            </p:txBody>
          </p:sp>
          <p:sp>
            <p:nvSpPr>
              <p:cNvPr id="57442" name="Rectangle 98"/>
              <p:cNvSpPr>
                <a:spLocks noChangeArrowheads="1"/>
              </p:cNvSpPr>
              <p:nvPr/>
            </p:nvSpPr>
            <p:spPr bwMode="auto">
              <a:xfrm>
                <a:off x="671" y="2573"/>
                <a:ext cx="657" cy="6"/>
              </a:xfrm>
              <a:prstGeom prst="rect">
                <a:avLst/>
              </a:prstGeom>
              <a:solidFill>
                <a:srgbClr val="000000"/>
              </a:solidFill>
              <a:ln w="9525">
                <a:noFill/>
                <a:miter lim="800000"/>
                <a:headEnd/>
                <a:tailEnd/>
              </a:ln>
            </p:spPr>
            <p:txBody>
              <a:bodyPr/>
              <a:lstStyle/>
              <a:p>
                <a:endParaRPr lang="en-US"/>
              </a:p>
            </p:txBody>
          </p:sp>
          <p:sp>
            <p:nvSpPr>
              <p:cNvPr id="57443" name="Line 99"/>
              <p:cNvSpPr>
                <a:spLocks noChangeShapeType="1"/>
              </p:cNvSpPr>
              <p:nvPr/>
            </p:nvSpPr>
            <p:spPr bwMode="auto">
              <a:xfrm>
                <a:off x="671" y="2573"/>
                <a:ext cx="657" cy="1"/>
              </a:xfrm>
              <a:prstGeom prst="line">
                <a:avLst/>
              </a:prstGeom>
              <a:noFill/>
              <a:ln w="0">
                <a:solidFill>
                  <a:srgbClr val="000000"/>
                </a:solidFill>
                <a:round/>
                <a:headEnd/>
                <a:tailEnd/>
              </a:ln>
            </p:spPr>
            <p:txBody>
              <a:bodyPr/>
              <a:lstStyle/>
              <a:p>
                <a:endParaRPr lang="en-US"/>
              </a:p>
            </p:txBody>
          </p:sp>
          <p:sp>
            <p:nvSpPr>
              <p:cNvPr id="57444" name="Rectangle 100"/>
              <p:cNvSpPr>
                <a:spLocks noChangeArrowheads="1"/>
              </p:cNvSpPr>
              <p:nvPr/>
            </p:nvSpPr>
            <p:spPr bwMode="auto">
              <a:xfrm>
                <a:off x="1328" y="2573"/>
                <a:ext cx="6" cy="6"/>
              </a:xfrm>
              <a:prstGeom prst="rect">
                <a:avLst/>
              </a:prstGeom>
              <a:solidFill>
                <a:srgbClr val="000000"/>
              </a:solidFill>
              <a:ln w="9525">
                <a:noFill/>
                <a:miter lim="800000"/>
                <a:headEnd/>
                <a:tailEnd/>
              </a:ln>
            </p:spPr>
            <p:txBody>
              <a:bodyPr/>
              <a:lstStyle/>
              <a:p>
                <a:endParaRPr lang="en-US"/>
              </a:p>
            </p:txBody>
          </p:sp>
          <p:sp>
            <p:nvSpPr>
              <p:cNvPr id="57445" name="Line 101"/>
              <p:cNvSpPr>
                <a:spLocks noChangeShapeType="1"/>
              </p:cNvSpPr>
              <p:nvPr/>
            </p:nvSpPr>
            <p:spPr bwMode="auto">
              <a:xfrm>
                <a:off x="1328" y="2573"/>
                <a:ext cx="6" cy="1"/>
              </a:xfrm>
              <a:prstGeom prst="line">
                <a:avLst/>
              </a:prstGeom>
              <a:noFill/>
              <a:ln w="0">
                <a:solidFill>
                  <a:srgbClr val="000000"/>
                </a:solidFill>
                <a:round/>
                <a:headEnd/>
                <a:tailEnd/>
              </a:ln>
            </p:spPr>
            <p:txBody>
              <a:bodyPr/>
              <a:lstStyle/>
              <a:p>
                <a:endParaRPr lang="en-US"/>
              </a:p>
            </p:txBody>
          </p:sp>
          <p:sp>
            <p:nvSpPr>
              <p:cNvPr id="57446" name="Line 102"/>
              <p:cNvSpPr>
                <a:spLocks noChangeShapeType="1"/>
              </p:cNvSpPr>
              <p:nvPr/>
            </p:nvSpPr>
            <p:spPr bwMode="auto">
              <a:xfrm>
                <a:off x="1328" y="2573"/>
                <a:ext cx="1" cy="6"/>
              </a:xfrm>
              <a:prstGeom prst="line">
                <a:avLst/>
              </a:prstGeom>
              <a:noFill/>
              <a:ln w="0">
                <a:solidFill>
                  <a:srgbClr val="000000"/>
                </a:solidFill>
                <a:round/>
                <a:headEnd/>
                <a:tailEnd/>
              </a:ln>
            </p:spPr>
            <p:txBody>
              <a:bodyPr/>
              <a:lstStyle/>
              <a:p>
                <a:endParaRPr lang="en-US"/>
              </a:p>
            </p:txBody>
          </p:sp>
          <p:sp>
            <p:nvSpPr>
              <p:cNvPr id="57447" name="Rectangle 103"/>
              <p:cNvSpPr>
                <a:spLocks noChangeArrowheads="1"/>
              </p:cNvSpPr>
              <p:nvPr/>
            </p:nvSpPr>
            <p:spPr bwMode="auto">
              <a:xfrm>
                <a:off x="1334" y="2573"/>
                <a:ext cx="657" cy="6"/>
              </a:xfrm>
              <a:prstGeom prst="rect">
                <a:avLst/>
              </a:prstGeom>
              <a:solidFill>
                <a:srgbClr val="000000"/>
              </a:solidFill>
              <a:ln w="9525">
                <a:noFill/>
                <a:miter lim="800000"/>
                <a:headEnd/>
                <a:tailEnd/>
              </a:ln>
            </p:spPr>
            <p:txBody>
              <a:bodyPr/>
              <a:lstStyle/>
              <a:p>
                <a:endParaRPr lang="en-US"/>
              </a:p>
            </p:txBody>
          </p:sp>
          <p:sp>
            <p:nvSpPr>
              <p:cNvPr id="57448" name="Line 104"/>
              <p:cNvSpPr>
                <a:spLocks noChangeShapeType="1"/>
              </p:cNvSpPr>
              <p:nvPr/>
            </p:nvSpPr>
            <p:spPr bwMode="auto">
              <a:xfrm>
                <a:off x="1334" y="2573"/>
                <a:ext cx="657" cy="1"/>
              </a:xfrm>
              <a:prstGeom prst="line">
                <a:avLst/>
              </a:prstGeom>
              <a:noFill/>
              <a:ln w="0">
                <a:solidFill>
                  <a:srgbClr val="000000"/>
                </a:solidFill>
                <a:round/>
                <a:headEnd/>
                <a:tailEnd/>
              </a:ln>
            </p:spPr>
            <p:txBody>
              <a:bodyPr/>
              <a:lstStyle/>
              <a:p>
                <a:endParaRPr lang="en-US"/>
              </a:p>
            </p:txBody>
          </p:sp>
          <p:sp>
            <p:nvSpPr>
              <p:cNvPr id="57449" name="Rectangle 105"/>
              <p:cNvSpPr>
                <a:spLocks noChangeArrowheads="1"/>
              </p:cNvSpPr>
              <p:nvPr/>
            </p:nvSpPr>
            <p:spPr bwMode="auto">
              <a:xfrm>
                <a:off x="1991" y="2573"/>
                <a:ext cx="6" cy="6"/>
              </a:xfrm>
              <a:prstGeom prst="rect">
                <a:avLst/>
              </a:prstGeom>
              <a:solidFill>
                <a:srgbClr val="000000"/>
              </a:solidFill>
              <a:ln w="9525">
                <a:noFill/>
                <a:miter lim="800000"/>
                <a:headEnd/>
                <a:tailEnd/>
              </a:ln>
            </p:spPr>
            <p:txBody>
              <a:bodyPr/>
              <a:lstStyle/>
              <a:p>
                <a:endParaRPr lang="en-US"/>
              </a:p>
            </p:txBody>
          </p:sp>
          <p:sp>
            <p:nvSpPr>
              <p:cNvPr id="57450" name="Line 106"/>
              <p:cNvSpPr>
                <a:spLocks noChangeShapeType="1"/>
              </p:cNvSpPr>
              <p:nvPr/>
            </p:nvSpPr>
            <p:spPr bwMode="auto">
              <a:xfrm>
                <a:off x="1991" y="2573"/>
                <a:ext cx="6" cy="1"/>
              </a:xfrm>
              <a:prstGeom prst="line">
                <a:avLst/>
              </a:prstGeom>
              <a:noFill/>
              <a:ln w="0">
                <a:solidFill>
                  <a:srgbClr val="000000"/>
                </a:solidFill>
                <a:round/>
                <a:headEnd/>
                <a:tailEnd/>
              </a:ln>
            </p:spPr>
            <p:txBody>
              <a:bodyPr/>
              <a:lstStyle/>
              <a:p>
                <a:endParaRPr lang="en-US"/>
              </a:p>
            </p:txBody>
          </p:sp>
          <p:sp>
            <p:nvSpPr>
              <p:cNvPr id="57451" name="Line 107"/>
              <p:cNvSpPr>
                <a:spLocks noChangeShapeType="1"/>
              </p:cNvSpPr>
              <p:nvPr/>
            </p:nvSpPr>
            <p:spPr bwMode="auto">
              <a:xfrm>
                <a:off x="1991" y="2573"/>
                <a:ext cx="1" cy="6"/>
              </a:xfrm>
              <a:prstGeom prst="line">
                <a:avLst/>
              </a:prstGeom>
              <a:noFill/>
              <a:ln w="0">
                <a:solidFill>
                  <a:srgbClr val="000000"/>
                </a:solidFill>
                <a:round/>
                <a:headEnd/>
                <a:tailEnd/>
              </a:ln>
            </p:spPr>
            <p:txBody>
              <a:bodyPr/>
              <a:lstStyle/>
              <a:p>
                <a:endParaRPr lang="en-US"/>
              </a:p>
            </p:txBody>
          </p:sp>
          <p:sp>
            <p:nvSpPr>
              <p:cNvPr id="57452" name="Rectangle 108"/>
              <p:cNvSpPr>
                <a:spLocks noChangeArrowheads="1"/>
              </p:cNvSpPr>
              <p:nvPr/>
            </p:nvSpPr>
            <p:spPr bwMode="auto">
              <a:xfrm>
                <a:off x="1997" y="2573"/>
                <a:ext cx="657" cy="6"/>
              </a:xfrm>
              <a:prstGeom prst="rect">
                <a:avLst/>
              </a:prstGeom>
              <a:solidFill>
                <a:srgbClr val="000000"/>
              </a:solidFill>
              <a:ln w="9525">
                <a:noFill/>
                <a:miter lim="800000"/>
                <a:headEnd/>
                <a:tailEnd/>
              </a:ln>
            </p:spPr>
            <p:txBody>
              <a:bodyPr/>
              <a:lstStyle/>
              <a:p>
                <a:endParaRPr lang="en-US"/>
              </a:p>
            </p:txBody>
          </p:sp>
          <p:sp>
            <p:nvSpPr>
              <p:cNvPr id="57453" name="Line 109"/>
              <p:cNvSpPr>
                <a:spLocks noChangeShapeType="1"/>
              </p:cNvSpPr>
              <p:nvPr/>
            </p:nvSpPr>
            <p:spPr bwMode="auto">
              <a:xfrm>
                <a:off x="1997" y="2573"/>
                <a:ext cx="657" cy="1"/>
              </a:xfrm>
              <a:prstGeom prst="line">
                <a:avLst/>
              </a:prstGeom>
              <a:noFill/>
              <a:ln w="0">
                <a:solidFill>
                  <a:srgbClr val="000000"/>
                </a:solidFill>
                <a:round/>
                <a:headEnd/>
                <a:tailEnd/>
              </a:ln>
            </p:spPr>
            <p:txBody>
              <a:bodyPr/>
              <a:lstStyle/>
              <a:p>
                <a:endParaRPr lang="en-US"/>
              </a:p>
            </p:txBody>
          </p:sp>
          <p:sp>
            <p:nvSpPr>
              <p:cNvPr id="57454" name="Rectangle 110"/>
              <p:cNvSpPr>
                <a:spLocks noChangeArrowheads="1"/>
              </p:cNvSpPr>
              <p:nvPr/>
            </p:nvSpPr>
            <p:spPr bwMode="auto">
              <a:xfrm>
                <a:off x="2654" y="2573"/>
                <a:ext cx="6" cy="6"/>
              </a:xfrm>
              <a:prstGeom prst="rect">
                <a:avLst/>
              </a:prstGeom>
              <a:solidFill>
                <a:srgbClr val="000000"/>
              </a:solidFill>
              <a:ln w="9525">
                <a:noFill/>
                <a:miter lim="800000"/>
                <a:headEnd/>
                <a:tailEnd/>
              </a:ln>
            </p:spPr>
            <p:txBody>
              <a:bodyPr/>
              <a:lstStyle/>
              <a:p>
                <a:endParaRPr lang="en-US"/>
              </a:p>
            </p:txBody>
          </p:sp>
          <p:sp>
            <p:nvSpPr>
              <p:cNvPr id="57455" name="Line 111"/>
              <p:cNvSpPr>
                <a:spLocks noChangeShapeType="1"/>
              </p:cNvSpPr>
              <p:nvPr/>
            </p:nvSpPr>
            <p:spPr bwMode="auto">
              <a:xfrm>
                <a:off x="2654" y="2573"/>
                <a:ext cx="6" cy="1"/>
              </a:xfrm>
              <a:prstGeom prst="line">
                <a:avLst/>
              </a:prstGeom>
              <a:noFill/>
              <a:ln w="0">
                <a:solidFill>
                  <a:srgbClr val="000000"/>
                </a:solidFill>
                <a:round/>
                <a:headEnd/>
                <a:tailEnd/>
              </a:ln>
            </p:spPr>
            <p:txBody>
              <a:bodyPr/>
              <a:lstStyle/>
              <a:p>
                <a:endParaRPr lang="en-US"/>
              </a:p>
            </p:txBody>
          </p:sp>
          <p:sp>
            <p:nvSpPr>
              <p:cNvPr id="57456" name="Line 112"/>
              <p:cNvSpPr>
                <a:spLocks noChangeShapeType="1"/>
              </p:cNvSpPr>
              <p:nvPr/>
            </p:nvSpPr>
            <p:spPr bwMode="auto">
              <a:xfrm>
                <a:off x="2654" y="2573"/>
                <a:ext cx="1" cy="6"/>
              </a:xfrm>
              <a:prstGeom prst="line">
                <a:avLst/>
              </a:prstGeom>
              <a:noFill/>
              <a:ln w="0">
                <a:solidFill>
                  <a:srgbClr val="000000"/>
                </a:solidFill>
                <a:round/>
                <a:headEnd/>
                <a:tailEnd/>
              </a:ln>
            </p:spPr>
            <p:txBody>
              <a:bodyPr/>
              <a:lstStyle/>
              <a:p>
                <a:endParaRPr lang="en-US"/>
              </a:p>
            </p:txBody>
          </p:sp>
          <p:sp>
            <p:nvSpPr>
              <p:cNvPr id="57457" name="Rectangle 113"/>
              <p:cNvSpPr>
                <a:spLocks noChangeArrowheads="1"/>
              </p:cNvSpPr>
              <p:nvPr/>
            </p:nvSpPr>
            <p:spPr bwMode="auto">
              <a:xfrm>
                <a:off x="2660" y="2573"/>
                <a:ext cx="657" cy="6"/>
              </a:xfrm>
              <a:prstGeom prst="rect">
                <a:avLst/>
              </a:prstGeom>
              <a:solidFill>
                <a:srgbClr val="000000"/>
              </a:solidFill>
              <a:ln w="9525">
                <a:noFill/>
                <a:miter lim="800000"/>
                <a:headEnd/>
                <a:tailEnd/>
              </a:ln>
            </p:spPr>
            <p:txBody>
              <a:bodyPr/>
              <a:lstStyle/>
              <a:p>
                <a:endParaRPr lang="en-US"/>
              </a:p>
            </p:txBody>
          </p:sp>
          <p:sp>
            <p:nvSpPr>
              <p:cNvPr id="57458" name="Line 114"/>
              <p:cNvSpPr>
                <a:spLocks noChangeShapeType="1"/>
              </p:cNvSpPr>
              <p:nvPr/>
            </p:nvSpPr>
            <p:spPr bwMode="auto">
              <a:xfrm>
                <a:off x="2660" y="2573"/>
                <a:ext cx="657" cy="1"/>
              </a:xfrm>
              <a:prstGeom prst="line">
                <a:avLst/>
              </a:prstGeom>
              <a:noFill/>
              <a:ln w="0">
                <a:solidFill>
                  <a:srgbClr val="000000"/>
                </a:solidFill>
                <a:round/>
                <a:headEnd/>
                <a:tailEnd/>
              </a:ln>
            </p:spPr>
            <p:txBody>
              <a:bodyPr/>
              <a:lstStyle/>
              <a:p>
                <a:endParaRPr lang="en-US"/>
              </a:p>
            </p:txBody>
          </p:sp>
          <p:sp>
            <p:nvSpPr>
              <p:cNvPr id="57459" name="Rectangle 115"/>
              <p:cNvSpPr>
                <a:spLocks noChangeArrowheads="1"/>
              </p:cNvSpPr>
              <p:nvPr/>
            </p:nvSpPr>
            <p:spPr bwMode="auto">
              <a:xfrm>
                <a:off x="3317" y="2573"/>
                <a:ext cx="5" cy="6"/>
              </a:xfrm>
              <a:prstGeom prst="rect">
                <a:avLst/>
              </a:prstGeom>
              <a:solidFill>
                <a:srgbClr val="000000"/>
              </a:solidFill>
              <a:ln w="9525">
                <a:noFill/>
                <a:miter lim="800000"/>
                <a:headEnd/>
                <a:tailEnd/>
              </a:ln>
            </p:spPr>
            <p:txBody>
              <a:bodyPr/>
              <a:lstStyle/>
              <a:p>
                <a:endParaRPr lang="en-US"/>
              </a:p>
            </p:txBody>
          </p:sp>
          <p:sp>
            <p:nvSpPr>
              <p:cNvPr id="57460" name="Line 116"/>
              <p:cNvSpPr>
                <a:spLocks noChangeShapeType="1"/>
              </p:cNvSpPr>
              <p:nvPr/>
            </p:nvSpPr>
            <p:spPr bwMode="auto">
              <a:xfrm>
                <a:off x="3317" y="2573"/>
                <a:ext cx="5" cy="1"/>
              </a:xfrm>
              <a:prstGeom prst="line">
                <a:avLst/>
              </a:prstGeom>
              <a:noFill/>
              <a:ln w="0">
                <a:solidFill>
                  <a:srgbClr val="000000"/>
                </a:solidFill>
                <a:round/>
                <a:headEnd/>
                <a:tailEnd/>
              </a:ln>
            </p:spPr>
            <p:txBody>
              <a:bodyPr/>
              <a:lstStyle/>
              <a:p>
                <a:endParaRPr lang="en-US"/>
              </a:p>
            </p:txBody>
          </p:sp>
          <p:sp>
            <p:nvSpPr>
              <p:cNvPr id="57461" name="Line 117"/>
              <p:cNvSpPr>
                <a:spLocks noChangeShapeType="1"/>
              </p:cNvSpPr>
              <p:nvPr/>
            </p:nvSpPr>
            <p:spPr bwMode="auto">
              <a:xfrm>
                <a:off x="3317" y="2573"/>
                <a:ext cx="1" cy="6"/>
              </a:xfrm>
              <a:prstGeom prst="line">
                <a:avLst/>
              </a:prstGeom>
              <a:noFill/>
              <a:ln w="0">
                <a:solidFill>
                  <a:srgbClr val="000000"/>
                </a:solidFill>
                <a:round/>
                <a:headEnd/>
                <a:tailEnd/>
              </a:ln>
            </p:spPr>
            <p:txBody>
              <a:bodyPr/>
              <a:lstStyle/>
              <a:p>
                <a:endParaRPr lang="en-US"/>
              </a:p>
            </p:txBody>
          </p:sp>
          <p:sp>
            <p:nvSpPr>
              <p:cNvPr id="57462" name="Rectangle 118"/>
              <p:cNvSpPr>
                <a:spLocks noChangeArrowheads="1"/>
              </p:cNvSpPr>
              <p:nvPr/>
            </p:nvSpPr>
            <p:spPr bwMode="auto">
              <a:xfrm>
                <a:off x="0" y="2579"/>
                <a:ext cx="6" cy="201"/>
              </a:xfrm>
              <a:prstGeom prst="rect">
                <a:avLst/>
              </a:prstGeom>
              <a:solidFill>
                <a:srgbClr val="000000"/>
              </a:solidFill>
              <a:ln w="9525">
                <a:noFill/>
                <a:miter lim="800000"/>
                <a:headEnd/>
                <a:tailEnd/>
              </a:ln>
            </p:spPr>
            <p:txBody>
              <a:bodyPr/>
              <a:lstStyle/>
              <a:p>
                <a:endParaRPr lang="en-US"/>
              </a:p>
            </p:txBody>
          </p:sp>
          <p:sp>
            <p:nvSpPr>
              <p:cNvPr id="57463" name="Line 119"/>
              <p:cNvSpPr>
                <a:spLocks noChangeShapeType="1"/>
              </p:cNvSpPr>
              <p:nvPr/>
            </p:nvSpPr>
            <p:spPr bwMode="auto">
              <a:xfrm>
                <a:off x="0" y="2579"/>
                <a:ext cx="1" cy="201"/>
              </a:xfrm>
              <a:prstGeom prst="line">
                <a:avLst/>
              </a:prstGeom>
              <a:noFill/>
              <a:ln w="0">
                <a:solidFill>
                  <a:srgbClr val="000000"/>
                </a:solidFill>
                <a:round/>
                <a:headEnd/>
                <a:tailEnd/>
              </a:ln>
            </p:spPr>
            <p:txBody>
              <a:bodyPr/>
              <a:lstStyle/>
              <a:p>
                <a:endParaRPr lang="en-US"/>
              </a:p>
            </p:txBody>
          </p:sp>
          <p:sp>
            <p:nvSpPr>
              <p:cNvPr id="57464" name="Rectangle 120"/>
              <p:cNvSpPr>
                <a:spLocks noChangeArrowheads="1"/>
              </p:cNvSpPr>
              <p:nvPr/>
            </p:nvSpPr>
            <p:spPr bwMode="auto">
              <a:xfrm>
                <a:off x="666" y="2579"/>
                <a:ext cx="5" cy="201"/>
              </a:xfrm>
              <a:prstGeom prst="rect">
                <a:avLst/>
              </a:prstGeom>
              <a:solidFill>
                <a:srgbClr val="000000"/>
              </a:solidFill>
              <a:ln w="9525">
                <a:noFill/>
                <a:miter lim="800000"/>
                <a:headEnd/>
                <a:tailEnd/>
              </a:ln>
            </p:spPr>
            <p:txBody>
              <a:bodyPr/>
              <a:lstStyle/>
              <a:p>
                <a:endParaRPr lang="en-US"/>
              </a:p>
            </p:txBody>
          </p:sp>
          <p:sp>
            <p:nvSpPr>
              <p:cNvPr id="57465" name="Line 121"/>
              <p:cNvSpPr>
                <a:spLocks noChangeShapeType="1"/>
              </p:cNvSpPr>
              <p:nvPr/>
            </p:nvSpPr>
            <p:spPr bwMode="auto">
              <a:xfrm>
                <a:off x="666" y="2579"/>
                <a:ext cx="1" cy="201"/>
              </a:xfrm>
              <a:prstGeom prst="line">
                <a:avLst/>
              </a:prstGeom>
              <a:noFill/>
              <a:ln w="0">
                <a:solidFill>
                  <a:srgbClr val="000000"/>
                </a:solidFill>
                <a:round/>
                <a:headEnd/>
                <a:tailEnd/>
              </a:ln>
            </p:spPr>
            <p:txBody>
              <a:bodyPr/>
              <a:lstStyle/>
              <a:p>
                <a:endParaRPr lang="en-US"/>
              </a:p>
            </p:txBody>
          </p:sp>
          <p:sp>
            <p:nvSpPr>
              <p:cNvPr id="57466" name="Rectangle 122"/>
              <p:cNvSpPr>
                <a:spLocks noChangeArrowheads="1"/>
              </p:cNvSpPr>
              <p:nvPr/>
            </p:nvSpPr>
            <p:spPr bwMode="auto">
              <a:xfrm>
                <a:off x="1328" y="2579"/>
                <a:ext cx="6" cy="201"/>
              </a:xfrm>
              <a:prstGeom prst="rect">
                <a:avLst/>
              </a:prstGeom>
              <a:solidFill>
                <a:srgbClr val="000000"/>
              </a:solidFill>
              <a:ln w="9525">
                <a:noFill/>
                <a:miter lim="800000"/>
                <a:headEnd/>
                <a:tailEnd/>
              </a:ln>
            </p:spPr>
            <p:txBody>
              <a:bodyPr/>
              <a:lstStyle/>
              <a:p>
                <a:endParaRPr lang="en-US"/>
              </a:p>
            </p:txBody>
          </p:sp>
          <p:sp>
            <p:nvSpPr>
              <p:cNvPr id="57467" name="Line 123"/>
              <p:cNvSpPr>
                <a:spLocks noChangeShapeType="1"/>
              </p:cNvSpPr>
              <p:nvPr/>
            </p:nvSpPr>
            <p:spPr bwMode="auto">
              <a:xfrm>
                <a:off x="1328" y="2579"/>
                <a:ext cx="1" cy="201"/>
              </a:xfrm>
              <a:prstGeom prst="line">
                <a:avLst/>
              </a:prstGeom>
              <a:noFill/>
              <a:ln w="0">
                <a:solidFill>
                  <a:srgbClr val="000000"/>
                </a:solidFill>
                <a:round/>
                <a:headEnd/>
                <a:tailEnd/>
              </a:ln>
            </p:spPr>
            <p:txBody>
              <a:bodyPr/>
              <a:lstStyle/>
              <a:p>
                <a:endParaRPr lang="en-US"/>
              </a:p>
            </p:txBody>
          </p:sp>
          <p:sp>
            <p:nvSpPr>
              <p:cNvPr id="57468" name="Rectangle 124"/>
              <p:cNvSpPr>
                <a:spLocks noChangeArrowheads="1"/>
              </p:cNvSpPr>
              <p:nvPr/>
            </p:nvSpPr>
            <p:spPr bwMode="auto">
              <a:xfrm>
                <a:off x="1991" y="2579"/>
                <a:ext cx="6" cy="201"/>
              </a:xfrm>
              <a:prstGeom prst="rect">
                <a:avLst/>
              </a:prstGeom>
              <a:solidFill>
                <a:srgbClr val="000000"/>
              </a:solidFill>
              <a:ln w="9525">
                <a:noFill/>
                <a:miter lim="800000"/>
                <a:headEnd/>
                <a:tailEnd/>
              </a:ln>
            </p:spPr>
            <p:txBody>
              <a:bodyPr/>
              <a:lstStyle/>
              <a:p>
                <a:endParaRPr lang="en-US"/>
              </a:p>
            </p:txBody>
          </p:sp>
          <p:sp>
            <p:nvSpPr>
              <p:cNvPr id="57469" name="Line 125"/>
              <p:cNvSpPr>
                <a:spLocks noChangeShapeType="1"/>
              </p:cNvSpPr>
              <p:nvPr/>
            </p:nvSpPr>
            <p:spPr bwMode="auto">
              <a:xfrm>
                <a:off x="1991" y="2579"/>
                <a:ext cx="1" cy="201"/>
              </a:xfrm>
              <a:prstGeom prst="line">
                <a:avLst/>
              </a:prstGeom>
              <a:noFill/>
              <a:ln w="0">
                <a:solidFill>
                  <a:srgbClr val="000000"/>
                </a:solidFill>
                <a:round/>
                <a:headEnd/>
                <a:tailEnd/>
              </a:ln>
            </p:spPr>
            <p:txBody>
              <a:bodyPr/>
              <a:lstStyle/>
              <a:p>
                <a:endParaRPr lang="en-US"/>
              </a:p>
            </p:txBody>
          </p:sp>
          <p:sp>
            <p:nvSpPr>
              <p:cNvPr id="57470" name="Rectangle 126"/>
              <p:cNvSpPr>
                <a:spLocks noChangeArrowheads="1"/>
              </p:cNvSpPr>
              <p:nvPr/>
            </p:nvSpPr>
            <p:spPr bwMode="auto">
              <a:xfrm>
                <a:off x="2654" y="2579"/>
                <a:ext cx="6" cy="201"/>
              </a:xfrm>
              <a:prstGeom prst="rect">
                <a:avLst/>
              </a:prstGeom>
              <a:solidFill>
                <a:srgbClr val="000000"/>
              </a:solidFill>
              <a:ln w="9525">
                <a:noFill/>
                <a:miter lim="800000"/>
                <a:headEnd/>
                <a:tailEnd/>
              </a:ln>
            </p:spPr>
            <p:txBody>
              <a:bodyPr/>
              <a:lstStyle/>
              <a:p>
                <a:endParaRPr lang="en-US"/>
              </a:p>
            </p:txBody>
          </p:sp>
          <p:sp>
            <p:nvSpPr>
              <p:cNvPr id="57471" name="Line 127"/>
              <p:cNvSpPr>
                <a:spLocks noChangeShapeType="1"/>
              </p:cNvSpPr>
              <p:nvPr/>
            </p:nvSpPr>
            <p:spPr bwMode="auto">
              <a:xfrm>
                <a:off x="2654" y="2579"/>
                <a:ext cx="1" cy="201"/>
              </a:xfrm>
              <a:prstGeom prst="line">
                <a:avLst/>
              </a:prstGeom>
              <a:noFill/>
              <a:ln w="0">
                <a:solidFill>
                  <a:srgbClr val="000000"/>
                </a:solidFill>
                <a:round/>
                <a:headEnd/>
                <a:tailEnd/>
              </a:ln>
            </p:spPr>
            <p:txBody>
              <a:bodyPr/>
              <a:lstStyle/>
              <a:p>
                <a:endParaRPr lang="en-US"/>
              </a:p>
            </p:txBody>
          </p:sp>
          <p:sp>
            <p:nvSpPr>
              <p:cNvPr id="57472" name="Rectangle 128"/>
              <p:cNvSpPr>
                <a:spLocks noChangeArrowheads="1"/>
              </p:cNvSpPr>
              <p:nvPr/>
            </p:nvSpPr>
            <p:spPr bwMode="auto">
              <a:xfrm>
                <a:off x="3317" y="2579"/>
                <a:ext cx="5" cy="201"/>
              </a:xfrm>
              <a:prstGeom prst="rect">
                <a:avLst/>
              </a:prstGeom>
              <a:solidFill>
                <a:srgbClr val="000000"/>
              </a:solidFill>
              <a:ln w="9525">
                <a:noFill/>
                <a:miter lim="800000"/>
                <a:headEnd/>
                <a:tailEnd/>
              </a:ln>
            </p:spPr>
            <p:txBody>
              <a:bodyPr/>
              <a:lstStyle/>
              <a:p>
                <a:endParaRPr lang="en-US"/>
              </a:p>
            </p:txBody>
          </p:sp>
          <p:sp>
            <p:nvSpPr>
              <p:cNvPr id="57473" name="Line 129"/>
              <p:cNvSpPr>
                <a:spLocks noChangeShapeType="1"/>
              </p:cNvSpPr>
              <p:nvPr/>
            </p:nvSpPr>
            <p:spPr bwMode="auto">
              <a:xfrm>
                <a:off x="3317" y="2579"/>
                <a:ext cx="1" cy="201"/>
              </a:xfrm>
              <a:prstGeom prst="line">
                <a:avLst/>
              </a:prstGeom>
              <a:noFill/>
              <a:ln w="0">
                <a:solidFill>
                  <a:srgbClr val="000000"/>
                </a:solidFill>
                <a:round/>
                <a:headEnd/>
                <a:tailEnd/>
              </a:ln>
            </p:spPr>
            <p:txBody>
              <a:bodyPr/>
              <a:lstStyle/>
              <a:p>
                <a:endParaRPr lang="en-US"/>
              </a:p>
            </p:txBody>
          </p:sp>
          <p:sp>
            <p:nvSpPr>
              <p:cNvPr id="57474" name="Rectangle 130"/>
              <p:cNvSpPr>
                <a:spLocks noChangeArrowheads="1"/>
              </p:cNvSpPr>
              <p:nvPr/>
            </p:nvSpPr>
            <p:spPr bwMode="auto">
              <a:xfrm>
                <a:off x="66" y="2786"/>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2</a:t>
                </a:r>
                <a:endParaRPr lang="en-US" sz="2400">
                  <a:solidFill>
                    <a:schemeClr val="accent2"/>
                  </a:solidFill>
                  <a:latin typeface="Times New Roman" pitchFamily="18" charset="0"/>
                </a:endParaRPr>
              </a:p>
            </p:txBody>
          </p:sp>
          <p:sp>
            <p:nvSpPr>
              <p:cNvPr id="57475" name="Rectangle 131"/>
              <p:cNvSpPr>
                <a:spLocks noChangeArrowheads="1"/>
              </p:cNvSpPr>
              <p:nvPr/>
            </p:nvSpPr>
            <p:spPr bwMode="auto">
              <a:xfrm>
                <a:off x="729" y="2786"/>
                <a:ext cx="539"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10,000</a:t>
                </a:r>
                <a:endParaRPr lang="en-US" sz="2400">
                  <a:solidFill>
                    <a:schemeClr val="accent2"/>
                  </a:solidFill>
                  <a:latin typeface="Times New Roman" pitchFamily="18" charset="0"/>
                </a:endParaRPr>
              </a:p>
            </p:txBody>
          </p:sp>
          <p:sp>
            <p:nvSpPr>
              <p:cNvPr id="57476" name="Rectangle 132"/>
              <p:cNvSpPr>
                <a:spLocks noChangeArrowheads="1"/>
              </p:cNvSpPr>
              <p:nvPr/>
            </p:nvSpPr>
            <p:spPr bwMode="auto">
              <a:xfrm>
                <a:off x="1392" y="2786"/>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0</a:t>
                </a:r>
                <a:endParaRPr lang="en-US" sz="2400">
                  <a:solidFill>
                    <a:schemeClr val="accent2"/>
                  </a:solidFill>
                  <a:latin typeface="Times New Roman" pitchFamily="18" charset="0"/>
                </a:endParaRPr>
              </a:p>
            </p:txBody>
          </p:sp>
          <p:sp>
            <p:nvSpPr>
              <p:cNvPr id="57477" name="Rectangle 133"/>
              <p:cNvSpPr>
                <a:spLocks noChangeArrowheads="1"/>
              </p:cNvSpPr>
              <p:nvPr/>
            </p:nvSpPr>
            <p:spPr bwMode="auto">
              <a:xfrm>
                <a:off x="2055" y="2786"/>
                <a:ext cx="11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a:t>
                </a:r>
                <a:endParaRPr lang="en-US" sz="2400">
                  <a:solidFill>
                    <a:schemeClr val="accent2"/>
                  </a:solidFill>
                  <a:latin typeface="Times New Roman" pitchFamily="18" charset="0"/>
                </a:endParaRPr>
              </a:p>
            </p:txBody>
          </p:sp>
          <p:sp>
            <p:nvSpPr>
              <p:cNvPr id="57478" name="Rectangle 134"/>
              <p:cNvSpPr>
                <a:spLocks noChangeArrowheads="1"/>
              </p:cNvSpPr>
              <p:nvPr/>
            </p:nvSpPr>
            <p:spPr bwMode="auto">
              <a:xfrm>
                <a:off x="2718" y="2786"/>
                <a:ext cx="11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a:t>
                </a:r>
                <a:endParaRPr lang="en-US" sz="2400">
                  <a:solidFill>
                    <a:schemeClr val="accent2"/>
                  </a:solidFill>
                  <a:latin typeface="Times New Roman" pitchFamily="18" charset="0"/>
                </a:endParaRPr>
              </a:p>
            </p:txBody>
          </p:sp>
          <p:sp>
            <p:nvSpPr>
              <p:cNvPr id="57479" name="Rectangle 135"/>
              <p:cNvSpPr>
                <a:spLocks noChangeArrowheads="1"/>
              </p:cNvSpPr>
              <p:nvPr/>
            </p:nvSpPr>
            <p:spPr bwMode="auto">
              <a:xfrm>
                <a:off x="0" y="2780"/>
                <a:ext cx="6" cy="6"/>
              </a:xfrm>
              <a:prstGeom prst="rect">
                <a:avLst/>
              </a:prstGeom>
              <a:solidFill>
                <a:srgbClr val="000000"/>
              </a:solidFill>
              <a:ln w="9525">
                <a:noFill/>
                <a:miter lim="800000"/>
                <a:headEnd/>
                <a:tailEnd/>
              </a:ln>
            </p:spPr>
            <p:txBody>
              <a:bodyPr/>
              <a:lstStyle/>
              <a:p>
                <a:endParaRPr lang="en-US"/>
              </a:p>
            </p:txBody>
          </p:sp>
          <p:sp>
            <p:nvSpPr>
              <p:cNvPr id="57480" name="Line 136"/>
              <p:cNvSpPr>
                <a:spLocks noChangeShapeType="1"/>
              </p:cNvSpPr>
              <p:nvPr/>
            </p:nvSpPr>
            <p:spPr bwMode="auto">
              <a:xfrm>
                <a:off x="0" y="2780"/>
                <a:ext cx="6" cy="1"/>
              </a:xfrm>
              <a:prstGeom prst="line">
                <a:avLst/>
              </a:prstGeom>
              <a:noFill/>
              <a:ln w="0">
                <a:solidFill>
                  <a:srgbClr val="000000"/>
                </a:solidFill>
                <a:round/>
                <a:headEnd/>
                <a:tailEnd/>
              </a:ln>
            </p:spPr>
            <p:txBody>
              <a:bodyPr/>
              <a:lstStyle/>
              <a:p>
                <a:endParaRPr lang="en-US"/>
              </a:p>
            </p:txBody>
          </p:sp>
          <p:sp>
            <p:nvSpPr>
              <p:cNvPr id="57481" name="Line 137"/>
              <p:cNvSpPr>
                <a:spLocks noChangeShapeType="1"/>
              </p:cNvSpPr>
              <p:nvPr/>
            </p:nvSpPr>
            <p:spPr bwMode="auto">
              <a:xfrm>
                <a:off x="0" y="2780"/>
                <a:ext cx="1" cy="6"/>
              </a:xfrm>
              <a:prstGeom prst="line">
                <a:avLst/>
              </a:prstGeom>
              <a:noFill/>
              <a:ln w="0">
                <a:solidFill>
                  <a:srgbClr val="000000"/>
                </a:solidFill>
                <a:round/>
                <a:headEnd/>
                <a:tailEnd/>
              </a:ln>
            </p:spPr>
            <p:txBody>
              <a:bodyPr/>
              <a:lstStyle/>
              <a:p>
                <a:endParaRPr lang="en-US"/>
              </a:p>
            </p:txBody>
          </p:sp>
          <p:sp>
            <p:nvSpPr>
              <p:cNvPr id="57482" name="Rectangle 138"/>
              <p:cNvSpPr>
                <a:spLocks noChangeArrowheads="1"/>
              </p:cNvSpPr>
              <p:nvPr/>
            </p:nvSpPr>
            <p:spPr bwMode="auto">
              <a:xfrm>
                <a:off x="6" y="2780"/>
                <a:ext cx="660" cy="6"/>
              </a:xfrm>
              <a:prstGeom prst="rect">
                <a:avLst/>
              </a:prstGeom>
              <a:solidFill>
                <a:srgbClr val="000000"/>
              </a:solidFill>
              <a:ln w="9525">
                <a:noFill/>
                <a:miter lim="800000"/>
                <a:headEnd/>
                <a:tailEnd/>
              </a:ln>
            </p:spPr>
            <p:txBody>
              <a:bodyPr/>
              <a:lstStyle/>
              <a:p>
                <a:endParaRPr lang="en-US"/>
              </a:p>
            </p:txBody>
          </p:sp>
          <p:sp>
            <p:nvSpPr>
              <p:cNvPr id="57483" name="Line 139"/>
              <p:cNvSpPr>
                <a:spLocks noChangeShapeType="1"/>
              </p:cNvSpPr>
              <p:nvPr/>
            </p:nvSpPr>
            <p:spPr bwMode="auto">
              <a:xfrm>
                <a:off x="6" y="2780"/>
                <a:ext cx="660" cy="1"/>
              </a:xfrm>
              <a:prstGeom prst="line">
                <a:avLst/>
              </a:prstGeom>
              <a:noFill/>
              <a:ln w="0">
                <a:solidFill>
                  <a:srgbClr val="000000"/>
                </a:solidFill>
                <a:round/>
                <a:headEnd/>
                <a:tailEnd/>
              </a:ln>
            </p:spPr>
            <p:txBody>
              <a:bodyPr/>
              <a:lstStyle/>
              <a:p>
                <a:endParaRPr lang="en-US"/>
              </a:p>
            </p:txBody>
          </p:sp>
          <p:sp>
            <p:nvSpPr>
              <p:cNvPr id="57484" name="Rectangle 140"/>
              <p:cNvSpPr>
                <a:spLocks noChangeArrowheads="1"/>
              </p:cNvSpPr>
              <p:nvPr/>
            </p:nvSpPr>
            <p:spPr bwMode="auto">
              <a:xfrm>
                <a:off x="666" y="2780"/>
                <a:ext cx="5" cy="6"/>
              </a:xfrm>
              <a:prstGeom prst="rect">
                <a:avLst/>
              </a:prstGeom>
              <a:solidFill>
                <a:srgbClr val="000000"/>
              </a:solidFill>
              <a:ln w="9525">
                <a:noFill/>
                <a:miter lim="800000"/>
                <a:headEnd/>
                <a:tailEnd/>
              </a:ln>
            </p:spPr>
            <p:txBody>
              <a:bodyPr/>
              <a:lstStyle/>
              <a:p>
                <a:endParaRPr lang="en-US"/>
              </a:p>
            </p:txBody>
          </p:sp>
          <p:sp>
            <p:nvSpPr>
              <p:cNvPr id="57485" name="Line 141"/>
              <p:cNvSpPr>
                <a:spLocks noChangeShapeType="1"/>
              </p:cNvSpPr>
              <p:nvPr/>
            </p:nvSpPr>
            <p:spPr bwMode="auto">
              <a:xfrm>
                <a:off x="666" y="2780"/>
                <a:ext cx="5" cy="1"/>
              </a:xfrm>
              <a:prstGeom prst="line">
                <a:avLst/>
              </a:prstGeom>
              <a:noFill/>
              <a:ln w="0">
                <a:solidFill>
                  <a:srgbClr val="000000"/>
                </a:solidFill>
                <a:round/>
                <a:headEnd/>
                <a:tailEnd/>
              </a:ln>
            </p:spPr>
            <p:txBody>
              <a:bodyPr/>
              <a:lstStyle/>
              <a:p>
                <a:endParaRPr lang="en-US"/>
              </a:p>
            </p:txBody>
          </p:sp>
          <p:sp>
            <p:nvSpPr>
              <p:cNvPr id="57486" name="Line 142"/>
              <p:cNvSpPr>
                <a:spLocks noChangeShapeType="1"/>
              </p:cNvSpPr>
              <p:nvPr/>
            </p:nvSpPr>
            <p:spPr bwMode="auto">
              <a:xfrm>
                <a:off x="666" y="2780"/>
                <a:ext cx="1" cy="6"/>
              </a:xfrm>
              <a:prstGeom prst="line">
                <a:avLst/>
              </a:prstGeom>
              <a:noFill/>
              <a:ln w="0">
                <a:solidFill>
                  <a:srgbClr val="000000"/>
                </a:solidFill>
                <a:round/>
                <a:headEnd/>
                <a:tailEnd/>
              </a:ln>
            </p:spPr>
            <p:txBody>
              <a:bodyPr/>
              <a:lstStyle/>
              <a:p>
                <a:endParaRPr lang="en-US"/>
              </a:p>
            </p:txBody>
          </p:sp>
          <p:sp>
            <p:nvSpPr>
              <p:cNvPr id="57487" name="Rectangle 143"/>
              <p:cNvSpPr>
                <a:spLocks noChangeArrowheads="1"/>
              </p:cNvSpPr>
              <p:nvPr/>
            </p:nvSpPr>
            <p:spPr bwMode="auto">
              <a:xfrm>
                <a:off x="671" y="2780"/>
                <a:ext cx="657" cy="6"/>
              </a:xfrm>
              <a:prstGeom prst="rect">
                <a:avLst/>
              </a:prstGeom>
              <a:solidFill>
                <a:srgbClr val="000000"/>
              </a:solidFill>
              <a:ln w="9525">
                <a:noFill/>
                <a:miter lim="800000"/>
                <a:headEnd/>
                <a:tailEnd/>
              </a:ln>
            </p:spPr>
            <p:txBody>
              <a:bodyPr/>
              <a:lstStyle/>
              <a:p>
                <a:endParaRPr lang="en-US"/>
              </a:p>
            </p:txBody>
          </p:sp>
          <p:sp>
            <p:nvSpPr>
              <p:cNvPr id="57488" name="Line 144"/>
              <p:cNvSpPr>
                <a:spLocks noChangeShapeType="1"/>
              </p:cNvSpPr>
              <p:nvPr/>
            </p:nvSpPr>
            <p:spPr bwMode="auto">
              <a:xfrm>
                <a:off x="671" y="2780"/>
                <a:ext cx="657" cy="1"/>
              </a:xfrm>
              <a:prstGeom prst="line">
                <a:avLst/>
              </a:prstGeom>
              <a:noFill/>
              <a:ln w="0">
                <a:solidFill>
                  <a:srgbClr val="000000"/>
                </a:solidFill>
                <a:round/>
                <a:headEnd/>
                <a:tailEnd/>
              </a:ln>
            </p:spPr>
            <p:txBody>
              <a:bodyPr/>
              <a:lstStyle/>
              <a:p>
                <a:endParaRPr lang="en-US"/>
              </a:p>
            </p:txBody>
          </p:sp>
          <p:sp>
            <p:nvSpPr>
              <p:cNvPr id="57489" name="Rectangle 145"/>
              <p:cNvSpPr>
                <a:spLocks noChangeArrowheads="1"/>
              </p:cNvSpPr>
              <p:nvPr/>
            </p:nvSpPr>
            <p:spPr bwMode="auto">
              <a:xfrm>
                <a:off x="1328" y="2780"/>
                <a:ext cx="6" cy="6"/>
              </a:xfrm>
              <a:prstGeom prst="rect">
                <a:avLst/>
              </a:prstGeom>
              <a:solidFill>
                <a:srgbClr val="000000"/>
              </a:solidFill>
              <a:ln w="9525">
                <a:noFill/>
                <a:miter lim="800000"/>
                <a:headEnd/>
                <a:tailEnd/>
              </a:ln>
            </p:spPr>
            <p:txBody>
              <a:bodyPr/>
              <a:lstStyle/>
              <a:p>
                <a:endParaRPr lang="en-US"/>
              </a:p>
            </p:txBody>
          </p:sp>
          <p:sp>
            <p:nvSpPr>
              <p:cNvPr id="57490" name="Line 146"/>
              <p:cNvSpPr>
                <a:spLocks noChangeShapeType="1"/>
              </p:cNvSpPr>
              <p:nvPr/>
            </p:nvSpPr>
            <p:spPr bwMode="auto">
              <a:xfrm>
                <a:off x="1328" y="2780"/>
                <a:ext cx="6" cy="1"/>
              </a:xfrm>
              <a:prstGeom prst="line">
                <a:avLst/>
              </a:prstGeom>
              <a:noFill/>
              <a:ln w="0">
                <a:solidFill>
                  <a:srgbClr val="000000"/>
                </a:solidFill>
                <a:round/>
                <a:headEnd/>
                <a:tailEnd/>
              </a:ln>
            </p:spPr>
            <p:txBody>
              <a:bodyPr/>
              <a:lstStyle/>
              <a:p>
                <a:endParaRPr lang="en-US"/>
              </a:p>
            </p:txBody>
          </p:sp>
          <p:sp>
            <p:nvSpPr>
              <p:cNvPr id="57491" name="Line 147"/>
              <p:cNvSpPr>
                <a:spLocks noChangeShapeType="1"/>
              </p:cNvSpPr>
              <p:nvPr/>
            </p:nvSpPr>
            <p:spPr bwMode="auto">
              <a:xfrm>
                <a:off x="1328" y="2780"/>
                <a:ext cx="1" cy="6"/>
              </a:xfrm>
              <a:prstGeom prst="line">
                <a:avLst/>
              </a:prstGeom>
              <a:noFill/>
              <a:ln w="0">
                <a:solidFill>
                  <a:srgbClr val="000000"/>
                </a:solidFill>
                <a:round/>
                <a:headEnd/>
                <a:tailEnd/>
              </a:ln>
            </p:spPr>
            <p:txBody>
              <a:bodyPr/>
              <a:lstStyle/>
              <a:p>
                <a:endParaRPr lang="en-US"/>
              </a:p>
            </p:txBody>
          </p:sp>
          <p:sp>
            <p:nvSpPr>
              <p:cNvPr id="57492" name="Rectangle 148"/>
              <p:cNvSpPr>
                <a:spLocks noChangeArrowheads="1"/>
              </p:cNvSpPr>
              <p:nvPr/>
            </p:nvSpPr>
            <p:spPr bwMode="auto">
              <a:xfrm>
                <a:off x="1334" y="2780"/>
                <a:ext cx="657" cy="6"/>
              </a:xfrm>
              <a:prstGeom prst="rect">
                <a:avLst/>
              </a:prstGeom>
              <a:solidFill>
                <a:srgbClr val="000000"/>
              </a:solidFill>
              <a:ln w="9525">
                <a:noFill/>
                <a:miter lim="800000"/>
                <a:headEnd/>
                <a:tailEnd/>
              </a:ln>
            </p:spPr>
            <p:txBody>
              <a:bodyPr/>
              <a:lstStyle/>
              <a:p>
                <a:endParaRPr lang="en-US"/>
              </a:p>
            </p:txBody>
          </p:sp>
          <p:sp>
            <p:nvSpPr>
              <p:cNvPr id="57493" name="Line 149"/>
              <p:cNvSpPr>
                <a:spLocks noChangeShapeType="1"/>
              </p:cNvSpPr>
              <p:nvPr/>
            </p:nvSpPr>
            <p:spPr bwMode="auto">
              <a:xfrm>
                <a:off x="1334" y="2780"/>
                <a:ext cx="657" cy="1"/>
              </a:xfrm>
              <a:prstGeom prst="line">
                <a:avLst/>
              </a:prstGeom>
              <a:noFill/>
              <a:ln w="0">
                <a:solidFill>
                  <a:srgbClr val="000000"/>
                </a:solidFill>
                <a:round/>
                <a:headEnd/>
                <a:tailEnd/>
              </a:ln>
            </p:spPr>
            <p:txBody>
              <a:bodyPr/>
              <a:lstStyle/>
              <a:p>
                <a:endParaRPr lang="en-US"/>
              </a:p>
            </p:txBody>
          </p:sp>
          <p:sp>
            <p:nvSpPr>
              <p:cNvPr id="57494" name="Rectangle 150"/>
              <p:cNvSpPr>
                <a:spLocks noChangeArrowheads="1"/>
              </p:cNvSpPr>
              <p:nvPr/>
            </p:nvSpPr>
            <p:spPr bwMode="auto">
              <a:xfrm>
                <a:off x="1991" y="2780"/>
                <a:ext cx="6" cy="6"/>
              </a:xfrm>
              <a:prstGeom prst="rect">
                <a:avLst/>
              </a:prstGeom>
              <a:solidFill>
                <a:srgbClr val="000000"/>
              </a:solidFill>
              <a:ln w="9525">
                <a:noFill/>
                <a:miter lim="800000"/>
                <a:headEnd/>
                <a:tailEnd/>
              </a:ln>
            </p:spPr>
            <p:txBody>
              <a:bodyPr/>
              <a:lstStyle/>
              <a:p>
                <a:endParaRPr lang="en-US"/>
              </a:p>
            </p:txBody>
          </p:sp>
          <p:sp>
            <p:nvSpPr>
              <p:cNvPr id="57495" name="Line 151"/>
              <p:cNvSpPr>
                <a:spLocks noChangeShapeType="1"/>
              </p:cNvSpPr>
              <p:nvPr/>
            </p:nvSpPr>
            <p:spPr bwMode="auto">
              <a:xfrm>
                <a:off x="1991" y="2780"/>
                <a:ext cx="6" cy="1"/>
              </a:xfrm>
              <a:prstGeom prst="line">
                <a:avLst/>
              </a:prstGeom>
              <a:noFill/>
              <a:ln w="0">
                <a:solidFill>
                  <a:srgbClr val="000000"/>
                </a:solidFill>
                <a:round/>
                <a:headEnd/>
                <a:tailEnd/>
              </a:ln>
            </p:spPr>
            <p:txBody>
              <a:bodyPr/>
              <a:lstStyle/>
              <a:p>
                <a:endParaRPr lang="en-US"/>
              </a:p>
            </p:txBody>
          </p:sp>
          <p:sp>
            <p:nvSpPr>
              <p:cNvPr id="57496" name="Line 152"/>
              <p:cNvSpPr>
                <a:spLocks noChangeShapeType="1"/>
              </p:cNvSpPr>
              <p:nvPr/>
            </p:nvSpPr>
            <p:spPr bwMode="auto">
              <a:xfrm>
                <a:off x="1991" y="2780"/>
                <a:ext cx="1" cy="6"/>
              </a:xfrm>
              <a:prstGeom prst="line">
                <a:avLst/>
              </a:prstGeom>
              <a:noFill/>
              <a:ln w="0">
                <a:solidFill>
                  <a:srgbClr val="000000"/>
                </a:solidFill>
                <a:round/>
                <a:headEnd/>
                <a:tailEnd/>
              </a:ln>
            </p:spPr>
            <p:txBody>
              <a:bodyPr/>
              <a:lstStyle/>
              <a:p>
                <a:endParaRPr lang="en-US"/>
              </a:p>
            </p:txBody>
          </p:sp>
          <p:sp>
            <p:nvSpPr>
              <p:cNvPr id="57497" name="Rectangle 153"/>
              <p:cNvSpPr>
                <a:spLocks noChangeArrowheads="1"/>
              </p:cNvSpPr>
              <p:nvPr/>
            </p:nvSpPr>
            <p:spPr bwMode="auto">
              <a:xfrm>
                <a:off x="1997" y="2780"/>
                <a:ext cx="657" cy="6"/>
              </a:xfrm>
              <a:prstGeom prst="rect">
                <a:avLst/>
              </a:prstGeom>
              <a:solidFill>
                <a:srgbClr val="000000"/>
              </a:solidFill>
              <a:ln w="9525">
                <a:noFill/>
                <a:miter lim="800000"/>
                <a:headEnd/>
                <a:tailEnd/>
              </a:ln>
            </p:spPr>
            <p:txBody>
              <a:bodyPr/>
              <a:lstStyle/>
              <a:p>
                <a:endParaRPr lang="en-US"/>
              </a:p>
            </p:txBody>
          </p:sp>
          <p:sp>
            <p:nvSpPr>
              <p:cNvPr id="57498" name="Line 154"/>
              <p:cNvSpPr>
                <a:spLocks noChangeShapeType="1"/>
              </p:cNvSpPr>
              <p:nvPr/>
            </p:nvSpPr>
            <p:spPr bwMode="auto">
              <a:xfrm>
                <a:off x="1997" y="2780"/>
                <a:ext cx="657" cy="1"/>
              </a:xfrm>
              <a:prstGeom prst="line">
                <a:avLst/>
              </a:prstGeom>
              <a:noFill/>
              <a:ln w="0">
                <a:solidFill>
                  <a:srgbClr val="000000"/>
                </a:solidFill>
                <a:round/>
                <a:headEnd/>
                <a:tailEnd/>
              </a:ln>
            </p:spPr>
            <p:txBody>
              <a:bodyPr/>
              <a:lstStyle/>
              <a:p>
                <a:endParaRPr lang="en-US"/>
              </a:p>
            </p:txBody>
          </p:sp>
          <p:sp>
            <p:nvSpPr>
              <p:cNvPr id="57499" name="Rectangle 155"/>
              <p:cNvSpPr>
                <a:spLocks noChangeArrowheads="1"/>
              </p:cNvSpPr>
              <p:nvPr/>
            </p:nvSpPr>
            <p:spPr bwMode="auto">
              <a:xfrm>
                <a:off x="2654" y="2780"/>
                <a:ext cx="6" cy="6"/>
              </a:xfrm>
              <a:prstGeom prst="rect">
                <a:avLst/>
              </a:prstGeom>
              <a:solidFill>
                <a:srgbClr val="000000"/>
              </a:solidFill>
              <a:ln w="9525">
                <a:noFill/>
                <a:miter lim="800000"/>
                <a:headEnd/>
                <a:tailEnd/>
              </a:ln>
            </p:spPr>
            <p:txBody>
              <a:bodyPr/>
              <a:lstStyle/>
              <a:p>
                <a:endParaRPr lang="en-US"/>
              </a:p>
            </p:txBody>
          </p:sp>
          <p:sp>
            <p:nvSpPr>
              <p:cNvPr id="57500" name="Line 156"/>
              <p:cNvSpPr>
                <a:spLocks noChangeShapeType="1"/>
              </p:cNvSpPr>
              <p:nvPr/>
            </p:nvSpPr>
            <p:spPr bwMode="auto">
              <a:xfrm>
                <a:off x="2654" y="2780"/>
                <a:ext cx="6" cy="1"/>
              </a:xfrm>
              <a:prstGeom prst="line">
                <a:avLst/>
              </a:prstGeom>
              <a:noFill/>
              <a:ln w="0">
                <a:solidFill>
                  <a:srgbClr val="000000"/>
                </a:solidFill>
                <a:round/>
                <a:headEnd/>
                <a:tailEnd/>
              </a:ln>
            </p:spPr>
            <p:txBody>
              <a:bodyPr/>
              <a:lstStyle/>
              <a:p>
                <a:endParaRPr lang="en-US"/>
              </a:p>
            </p:txBody>
          </p:sp>
          <p:sp>
            <p:nvSpPr>
              <p:cNvPr id="57501" name="Line 157"/>
              <p:cNvSpPr>
                <a:spLocks noChangeShapeType="1"/>
              </p:cNvSpPr>
              <p:nvPr/>
            </p:nvSpPr>
            <p:spPr bwMode="auto">
              <a:xfrm>
                <a:off x="2654" y="2780"/>
                <a:ext cx="1" cy="6"/>
              </a:xfrm>
              <a:prstGeom prst="line">
                <a:avLst/>
              </a:prstGeom>
              <a:noFill/>
              <a:ln w="0">
                <a:solidFill>
                  <a:srgbClr val="000000"/>
                </a:solidFill>
                <a:round/>
                <a:headEnd/>
                <a:tailEnd/>
              </a:ln>
            </p:spPr>
            <p:txBody>
              <a:bodyPr/>
              <a:lstStyle/>
              <a:p>
                <a:endParaRPr lang="en-US"/>
              </a:p>
            </p:txBody>
          </p:sp>
          <p:sp>
            <p:nvSpPr>
              <p:cNvPr id="57502" name="Rectangle 158"/>
              <p:cNvSpPr>
                <a:spLocks noChangeArrowheads="1"/>
              </p:cNvSpPr>
              <p:nvPr/>
            </p:nvSpPr>
            <p:spPr bwMode="auto">
              <a:xfrm>
                <a:off x="2660" y="2780"/>
                <a:ext cx="657" cy="6"/>
              </a:xfrm>
              <a:prstGeom prst="rect">
                <a:avLst/>
              </a:prstGeom>
              <a:solidFill>
                <a:srgbClr val="000000"/>
              </a:solidFill>
              <a:ln w="9525">
                <a:noFill/>
                <a:miter lim="800000"/>
                <a:headEnd/>
                <a:tailEnd/>
              </a:ln>
            </p:spPr>
            <p:txBody>
              <a:bodyPr/>
              <a:lstStyle/>
              <a:p>
                <a:endParaRPr lang="en-US"/>
              </a:p>
            </p:txBody>
          </p:sp>
          <p:sp>
            <p:nvSpPr>
              <p:cNvPr id="57503" name="Line 159"/>
              <p:cNvSpPr>
                <a:spLocks noChangeShapeType="1"/>
              </p:cNvSpPr>
              <p:nvPr/>
            </p:nvSpPr>
            <p:spPr bwMode="auto">
              <a:xfrm>
                <a:off x="2660" y="2780"/>
                <a:ext cx="657" cy="1"/>
              </a:xfrm>
              <a:prstGeom prst="line">
                <a:avLst/>
              </a:prstGeom>
              <a:noFill/>
              <a:ln w="0">
                <a:solidFill>
                  <a:srgbClr val="000000"/>
                </a:solidFill>
                <a:round/>
                <a:headEnd/>
                <a:tailEnd/>
              </a:ln>
            </p:spPr>
            <p:txBody>
              <a:bodyPr/>
              <a:lstStyle/>
              <a:p>
                <a:endParaRPr lang="en-US"/>
              </a:p>
            </p:txBody>
          </p:sp>
          <p:sp>
            <p:nvSpPr>
              <p:cNvPr id="57504" name="Rectangle 160"/>
              <p:cNvSpPr>
                <a:spLocks noChangeArrowheads="1"/>
              </p:cNvSpPr>
              <p:nvPr/>
            </p:nvSpPr>
            <p:spPr bwMode="auto">
              <a:xfrm>
                <a:off x="3317" y="2780"/>
                <a:ext cx="5" cy="6"/>
              </a:xfrm>
              <a:prstGeom prst="rect">
                <a:avLst/>
              </a:prstGeom>
              <a:solidFill>
                <a:srgbClr val="000000"/>
              </a:solidFill>
              <a:ln w="9525">
                <a:noFill/>
                <a:miter lim="800000"/>
                <a:headEnd/>
                <a:tailEnd/>
              </a:ln>
            </p:spPr>
            <p:txBody>
              <a:bodyPr/>
              <a:lstStyle/>
              <a:p>
                <a:endParaRPr lang="en-US"/>
              </a:p>
            </p:txBody>
          </p:sp>
          <p:sp>
            <p:nvSpPr>
              <p:cNvPr id="57505" name="Line 161"/>
              <p:cNvSpPr>
                <a:spLocks noChangeShapeType="1"/>
              </p:cNvSpPr>
              <p:nvPr/>
            </p:nvSpPr>
            <p:spPr bwMode="auto">
              <a:xfrm>
                <a:off x="3317" y="2780"/>
                <a:ext cx="5" cy="1"/>
              </a:xfrm>
              <a:prstGeom prst="line">
                <a:avLst/>
              </a:prstGeom>
              <a:noFill/>
              <a:ln w="0">
                <a:solidFill>
                  <a:srgbClr val="000000"/>
                </a:solidFill>
                <a:round/>
                <a:headEnd/>
                <a:tailEnd/>
              </a:ln>
            </p:spPr>
            <p:txBody>
              <a:bodyPr/>
              <a:lstStyle/>
              <a:p>
                <a:endParaRPr lang="en-US"/>
              </a:p>
            </p:txBody>
          </p:sp>
          <p:sp>
            <p:nvSpPr>
              <p:cNvPr id="57506" name="Line 162"/>
              <p:cNvSpPr>
                <a:spLocks noChangeShapeType="1"/>
              </p:cNvSpPr>
              <p:nvPr/>
            </p:nvSpPr>
            <p:spPr bwMode="auto">
              <a:xfrm>
                <a:off x="3317" y="2780"/>
                <a:ext cx="1" cy="6"/>
              </a:xfrm>
              <a:prstGeom prst="line">
                <a:avLst/>
              </a:prstGeom>
              <a:noFill/>
              <a:ln w="0">
                <a:solidFill>
                  <a:srgbClr val="000000"/>
                </a:solidFill>
                <a:round/>
                <a:headEnd/>
                <a:tailEnd/>
              </a:ln>
            </p:spPr>
            <p:txBody>
              <a:bodyPr/>
              <a:lstStyle/>
              <a:p>
                <a:endParaRPr lang="en-US"/>
              </a:p>
            </p:txBody>
          </p:sp>
          <p:sp>
            <p:nvSpPr>
              <p:cNvPr id="57507" name="Rectangle 163"/>
              <p:cNvSpPr>
                <a:spLocks noChangeArrowheads="1"/>
              </p:cNvSpPr>
              <p:nvPr/>
            </p:nvSpPr>
            <p:spPr bwMode="auto">
              <a:xfrm>
                <a:off x="0" y="2786"/>
                <a:ext cx="6" cy="200"/>
              </a:xfrm>
              <a:prstGeom prst="rect">
                <a:avLst/>
              </a:prstGeom>
              <a:solidFill>
                <a:srgbClr val="000000"/>
              </a:solidFill>
              <a:ln w="9525">
                <a:noFill/>
                <a:miter lim="800000"/>
                <a:headEnd/>
                <a:tailEnd/>
              </a:ln>
            </p:spPr>
            <p:txBody>
              <a:bodyPr/>
              <a:lstStyle/>
              <a:p>
                <a:endParaRPr lang="en-US"/>
              </a:p>
            </p:txBody>
          </p:sp>
          <p:sp>
            <p:nvSpPr>
              <p:cNvPr id="57508" name="Line 164"/>
              <p:cNvSpPr>
                <a:spLocks noChangeShapeType="1"/>
              </p:cNvSpPr>
              <p:nvPr/>
            </p:nvSpPr>
            <p:spPr bwMode="auto">
              <a:xfrm>
                <a:off x="0" y="2786"/>
                <a:ext cx="1" cy="200"/>
              </a:xfrm>
              <a:prstGeom prst="line">
                <a:avLst/>
              </a:prstGeom>
              <a:noFill/>
              <a:ln w="0">
                <a:solidFill>
                  <a:srgbClr val="000000"/>
                </a:solidFill>
                <a:round/>
                <a:headEnd/>
                <a:tailEnd/>
              </a:ln>
            </p:spPr>
            <p:txBody>
              <a:bodyPr/>
              <a:lstStyle/>
              <a:p>
                <a:endParaRPr lang="en-US"/>
              </a:p>
            </p:txBody>
          </p:sp>
          <p:sp>
            <p:nvSpPr>
              <p:cNvPr id="57509" name="Rectangle 165"/>
              <p:cNvSpPr>
                <a:spLocks noChangeArrowheads="1"/>
              </p:cNvSpPr>
              <p:nvPr/>
            </p:nvSpPr>
            <p:spPr bwMode="auto">
              <a:xfrm>
                <a:off x="666" y="2786"/>
                <a:ext cx="5" cy="200"/>
              </a:xfrm>
              <a:prstGeom prst="rect">
                <a:avLst/>
              </a:prstGeom>
              <a:solidFill>
                <a:srgbClr val="000000"/>
              </a:solidFill>
              <a:ln w="9525">
                <a:noFill/>
                <a:miter lim="800000"/>
                <a:headEnd/>
                <a:tailEnd/>
              </a:ln>
            </p:spPr>
            <p:txBody>
              <a:bodyPr/>
              <a:lstStyle/>
              <a:p>
                <a:endParaRPr lang="en-US"/>
              </a:p>
            </p:txBody>
          </p:sp>
          <p:sp>
            <p:nvSpPr>
              <p:cNvPr id="57510" name="Line 166"/>
              <p:cNvSpPr>
                <a:spLocks noChangeShapeType="1"/>
              </p:cNvSpPr>
              <p:nvPr/>
            </p:nvSpPr>
            <p:spPr bwMode="auto">
              <a:xfrm>
                <a:off x="666" y="2786"/>
                <a:ext cx="1" cy="200"/>
              </a:xfrm>
              <a:prstGeom prst="line">
                <a:avLst/>
              </a:prstGeom>
              <a:noFill/>
              <a:ln w="0">
                <a:solidFill>
                  <a:srgbClr val="000000"/>
                </a:solidFill>
                <a:round/>
                <a:headEnd/>
                <a:tailEnd/>
              </a:ln>
            </p:spPr>
            <p:txBody>
              <a:bodyPr/>
              <a:lstStyle/>
              <a:p>
                <a:endParaRPr lang="en-US"/>
              </a:p>
            </p:txBody>
          </p:sp>
          <p:sp>
            <p:nvSpPr>
              <p:cNvPr id="57511" name="Rectangle 167"/>
              <p:cNvSpPr>
                <a:spLocks noChangeArrowheads="1"/>
              </p:cNvSpPr>
              <p:nvPr/>
            </p:nvSpPr>
            <p:spPr bwMode="auto">
              <a:xfrm>
                <a:off x="1328" y="2786"/>
                <a:ext cx="6" cy="200"/>
              </a:xfrm>
              <a:prstGeom prst="rect">
                <a:avLst/>
              </a:prstGeom>
              <a:solidFill>
                <a:srgbClr val="000000"/>
              </a:solidFill>
              <a:ln w="9525">
                <a:noFill/>
                <a:miter lim="800000"/>
                <a:headEnd/>
                <a:tailEnd/>
              </a:ln>
            </p:spPr>
            <p:txBody>
              <a:bodyPr/>
              <a:lstStyle/>
              <a:p>
                <a:endParaRPr lang="en-US"/>
              </a:p>
            </p:txBody>
          </p:sp>
          <p:sp>
            <p:nvSpPr>
              <p:cNvPr id="57512" name="Line 168"/>
              <p:cNvSpPr>
                <a:spLocks noChangeShapeType="1"/>
              </p:cNvSpPr>
              <p:nvPr/>
            </p:nvSpPr>
            <p:spPr bwMode="auto">
              <a:xfrm>
                <a:off x="1328" y="2786"/>
                <a:ext cx="1" cy="200"/>
              </a:xfrm>
              <a:prstGeom prst="line">
                <a:avLst/>
              </a:prstGeom>
              <a:noFill/>
              <a:ln w="0">
                <a:solidFill>
                  <a:srgbClr val="000000"/>
                </a:solidFill>
                <a:round/>
                <a:headEnd/>
                <a:tailEnd/>
              </a:ln>
            </p:spPr>
            <p:txBody>
              <a:bodyPr/>
              <a:lstStyle/>
              <a:p>
                <a:endParaRPr lang="en-US"/>
              </a:p>
            </p:txBody>
          </p:sp>
          <p:sp>
            <p:nvSpPr>
              <p:cNvPr id="57513" name="Rectangle 169"/>
              <p:cNvSpPr>
                <a:spLocks noChangeArrowheads="1"/>
              </p:cNvSpPr>
              <p:nvPr/>
            </p:nvSpPr>
            <p:spPr bwMode="auto">
              <a:xfrm>
                <a:off x="1991" y="2786"/>
                <a:ext cx="6" cy="200"/>
              </a:xfrm>
              <a:prstGeom prst="rect">
                <a:avLst/>
              </a:prstGeom>
              <a:solidFill>
                <a:srgbClr val="000000"/>
              </a:solidFill>
              <a:ln w="9525">
                <a:noFill/>
                <a:miter lim="800000"/>
                <a:headEnd/>
                <a:tailEnd/>
              </a:ln>
            </p:spPr>
            <p:txBody>
              <a:bodyPr/>
              <a:lstStyle/>
              <a:p>
                <a:endParaRPr lang="en-US"/>
              </a:p>
            </p:txBody>
          </p:sp>
          <p:sp>
            <p:nvSpPr>
              <p:cNvPr id="57514" name="Line 170"/>
              <p:cNvSpPr>
                <a:spLocks noChangeShapeType="1"/>
              </p:cNvSpPr>
              <p:nvPr/>
            </p:nvSpPr>
            <p:spPr bwMode="auto">
              <a:xfrm>
                <a:off x="1991" y="2786"/>
                <a:ext cx="1" cy="200"/>
              </a:xfrm>
              <a:prstGeom prst="line">
                <a:avLst/>
              </a:prstGeom>
              <a:noFill/>
              <a:ln w="0">
                <a:solidFill>
                  <a:srgbClr val="000000"/>
                </a:solidFill>
                <a:round/>
                <a:headEnd/>
                <a:tailEnd/>
              </a:ln>
            </p:spPr>
            <p:txBody>
              <a:bodyPr/>
              <a:lstStyle/>
              <a:p>
                <a:endParaRPr lang="en-US"/>
              </a:p>
            </p:txBody>
          </p:sp>
          <p:sp>
            <p:nvSpPr>
              <p:cNvPr id="57515" name="Rectangle 171"/>
              <p:cNvSpPr>
                <a:spLocks noChangeArrowheads="1"/>
              </p:cNvSpPr>
              <p:nvPr/>
            </p:nvSpPr>
            <p:spPr bwMode="auto">
              <a:xfrm>
                <a:off x="2654" y="2786"/>
                <a:ext cx="6" cy="200"/>
              </a:xfrm>
              <a:prstGeom prst="rect">
                <a:avLst/>
              </a:prstGeom>
              <a:solidFill>
                <a:srgbClr val="000000"/>
              </a:solidFill>
              <a:ln w="9525">
                <a:noFill/>
                <a:miter lim="800000"/>
                <a:headEnd/>
                <a:tailEnd/>
              </a:ln>
            </p:spPr>
            <p:txBody>
              <a:bodyPr/>
              <a:lstStyle/>
              <a:p>
                <a:endParaRPr lang="en-US"/>
              </a:p>
            </p:txBody>
          </p:sp>
          <p:sp>
            <p:nvSpPr>
              <p:cNvPr id="57516" name="Line 172"/>
              <p:cNvSpPr>
                <a:spLocks noChangeShapeType="1"/>
              </p:cNvSpPr>
              <p:nvPr/>
            </p:nvSpPr>
            <p:spPr bwMode="auto">
              <a:xfrm>
                <a:off x="2654" y="2786"/>
                <a:ext cx="1" cy="200"/>
              </a:xfrm>
              <a:prstGeom prst="line">
                <a:avLst/>
              </a:prstGeom>
              <a:noFill/>
              <a:ln w="0">
                <a:solidFill>
                  <a:srgbClr val="000000"/>
                </a:solidFill>
                <a:round/>
                <a:headEnd/>
                <a:tailEnd/>
              </a:ln>
            </p:spPr>
            <p:txBody>
              <a:bodyPr/>
              <a:lstStyle/>
              <a:p>
                <a:endParaRPr lang="en-US"/>
              </a:p>
            </p:txBody>
          </p:sp>
          <p:sp>
            <p:nvSpPr>
              <p:cNvPr id="57517" name="Rectangle 173"/>
              <p:cNvSpPr>
                <a:spLocks noChangeArrowheads="1"/>
              </p:cNvSpPr>
              <p:nvPr/>
            </p:nvSpPr>
            <p:spPr bwMode="auto">
              <a:xfrm>
                <a:off x="3317" y="2786"/>
                <a:ext cx="5" cy="200"/>
              </a:xfrm>
              <a:prstGeom prst="rect">
                <a:avLst/>
              </a:prstGeom>
              <a:solidFill>
                <a:srgbClr val="000000"/>
              </a:solidFill>
              <a:ln w="9525">
                <a:noFill/>
                <a:miter lim="800000"/>
                <a:headEnd/>
                <a:tailEnd/>
              </a:ln>
            </p:spPr>
            <p:txBody>
              <a:bodyPr/>
              <a:lstStyle/>
              <a:p>
                <a:endParaRPr lang="en-US"/>
              </a:p>
            </p:txBody>
          </p:sp>
          <p:sp>
            <p:nvSpPr>
              <p:cNvPr id="57518" name="Line 174"/>
              <p:cNvSpPr>
                <a:spLocks noChangeShapeType="1"/>
              </p:cNvSpPr>
              <p:nvPr/>
            </p:nvSpPr>
            <p:spPr bwMode="auto">
              <a:xfrm>
                <a:off x="3317" y="2786"/>
                <a:ext cx="1" cy="200"/>
              </a:xfrm>
              <a:prstGeom prst="line">
                <a:avLst/>
              </a:prstGeom>
              <a:noFill/>
              <a:ln w="0">
                <a:solidFill>
                  <a:srgbClr val="000000"/>
                </a:solidFill>
                <a:round/>
                <a:headEnd/>
                <a:tailEnd/>
              </a:ln>
            </p:spPr>
            <p:txBody>
              <a:bodyPr/>
              <a:lstStyle/>
              <a:p>
                <a:endParaRPr lang="en-US"/>
              </a:p>
            </p:txBody>
          </p:sp>
          <p:sp>
            <p:nvSpPr>
              <p:cNvPr id="57519" name="Rectangle 175"/>
              <p:cNvSpPr>
                <a:spLocks noChangeArrowheads="1"/>
              </p:cNvSpPr>
              <p:nvPr/>
            </p:nvSpPr>
            <p:spPr bwMode="auto">
              <a:xfrm>
                <a:off x="66" y="2992"/>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3</a:t>
                </a:r>
                <a:endParaRPr lang="en-US" sz="2400">
                  <a:solidFill>
                    <a:schemeClr val="accent2"/>
                  </a:solidFill>
                  <a:latin typeface="Times New Roman" pitchFamily="18" charset="0"/>
                </a:endParaRPr>
              </a:p>
            </p:txBody>
          </p:sp>
          <p:sp>
            <p:nvSpPr>
              <p:cNvPr id="57520" name="Rectangle 176"/>
              <p:cNvSpPr>
                <a:spLocks noChangeArrowheads="1"/>
              </p:cNvSpPr>
              <p:nvPr/>
            </p:nvSpPr>
            <p:spPr bwMode="auto">
              <a:xfrm>
                <a:off x="729" y="2992"/>
                <a:ext cx="392"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1200</a:t>
                </a:r>
                <a:endParaRPr lang="en-US" sz="2400">
                  <a:solidFill>
                    <a:schemeClr val="accent2"/>
                  </a:solidFill>
                  <a:latin typeface="Times New Roman" pitchFamily="18" charset="0"/>
                </a:endParaRPr>
              </a:p>
            </p:txBody>
          </p:sp>
          <p:sp>
            <p:nvSpPr>
              <p:cNvPr id="57521" name="Rectangle 177"/>
              <p:cNvSpPr>
                <a:spLocks noChangeArrowheads="1"/>
              </p:cNvSpPr>
              <p:nvPr/>
            </p:nvSpPr>
            <p:spPr bwMode="auto">
              <a:xfrm>
                <a:off x="1392" y="2992"/>
                <a:ext cx="392"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1000</a:t>
                </a:r>
                <a:endParaRPr lang="en-US" sz="2400">
                  <a:solidFill>
                    <a:schemeClr val="accent2"/>
                  </a:solidFill>
                  <a:latin typeface="Times New Roman" pitchFamily="18" charset="0"/>
                </a:endParaRPr>
              </a:p>
            </p:txBody>
          </p:sp>
          <p:sp>
            <p:nvSpPr>
              <p:cNvPr id="57522" name="Rectangle 178"/>
              <p:cNvSpPr>
                <a:spLocks noChangeArrowheads="1"/>
              </p:cNvSpPr>
              <p:nvPr/>
            </p:nvSpPr>
            <p:spPr bwMode="auto">
              <a:xfrm>
                <a:off x="2055" y="2992"/>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0</a:t>
                </a:r>
                <a:endParaRPr lang="en-US" sz="2400">
                  <a:solidFill>
                    <a:schemeClr val="accent2"/>
                  </a:solidFill>
                  <a:latin typeface="Times New Roman" pitchFamily="18" charset="0"/>
                </a:endParaRPr>
              </a:p>
            </p:txBody>
          </p:sp>
          <p:sp>
            <p:nvSpPr>
              <p:cNvPr id="57523" name="Rectangle 179"/>
              <p:cNvSpPr>
                <a:spLocks noChangeArrowheads="1"/>
              </p:cNvSpPr>
              <p:nvPr/>
            </p:nvSpPr>
            <p:spPr bwMode="auto">
              <a:xfrm>
                <a:off x="2718" y="2992"/>
                <a:ext cx="11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a:t>
                </a:r>
                <a:endParaRPr lang="en-US" sz="2400">
                  <a:solidFill>
                    <a:schemeClr val="accent2"/>
                  </a:solidFill>
                  <a:latin typeface="Times New Roman" pitchFamily="18" charset="0"/>
                </a:endParaRPr>
              </a:p>
            </p:txBody>
          </p:sp>
          <p:sp>
            <p:nvSpPr>
              <p:cNvPr id="57524" name="Rectangle 180"/>
              <p:cNvSpPr>
                <a:spLocks noChangeArrowheads="1"/>
              </p:cNvSpPr>
              <p:nvPr/>
            </p:nvSpPr>
            <p:spPr bwMode="auto">
              <a:xfrm>
                <a:off x="0" y="2986"/>
                <a:ext cx="6" cy="6"/>
              </a:xfrm>
              <a:prstGeom prst="rect">
                <a:avLst/>
              </a:prstGeom>
              <a:solidFill>
                <a:srgbClr val="000000"/>
              </a:solidFill>
              <a:ln w="9525">
                <a:noFill/>
                <a:miter lim="800000"/>
                <a:headEnd/>
                <a:tailEnd/>
              </a:ln>
            </p:spPr>
            <p:txBody>
              <a:bodyPr/>
              <a:lstStyle/>
              <a:p>
                <a:endParaRPr lang="en-US"/>
              </a:p>
            </p:txBody>
          </p:sp>
          <p:sp>
            <p:nvSpPr>
              <p:cNvPr id="57525" name="Line 181"/>
              <p:cNvSpPr>
                <a:spLocks noChangeShapeType="1"/>
              </p:cNvSpPr>
              <p:nvPr/>
            </p:nvSpPr>
            <p:spPr bwMode="auto">
              <a:xfrm>
                <a:off x="0" y="2986"/>
                <a:ext cx="6" cy="1"/>
              </a:xfrm>
              <a:prstGeom prst="line">
                <a:avLst/>
              </a:prstGeom>
              <a:noFill/>
              <a:ln w="0">
                <a:solidFill>
                  <a:srgbClr val="000000"/>
                </a:solidFill>
                <a:round/>
                <a:headEnd/>
                <a:tailEnd/>
              </a:ln>
            </p:spPr>
            <p:txBody>
              <a:bodyPr/>
              <a:lstStyle/>
              <a:p>
                <a:endParaRPr lang="en-US"/>
              </a:p>
            </p:txBody>
          </p:sp>
          <p:sp>
            <p:nvSpPr>
              <p:cNvPr id="57526" name="Line 182"/>
              <p:cNvSpPr>
                <a:spLocks noChangeShapeType="1"/>
              </p:cNvSpPr>
              <p:nvPr/>
            </p:nvSpPr>
            <p:spPr bwMode="auto">
              <a:xfrm>
                <a:off x="0" y="2986"/>
                <a:ext cx="1" cy="6"/>
              </a:xfrm>
              <a:prstGeom prst="line">
                <a:avLst/>
              </a:prstGeom>
              <a:noFill/>
              <a:ln w="0">
                <a:solidFill>
                  <a:srgbClr val="000000"/>
                </a:solidFill>
                <a:round/>
                <a:headEnd/>
                <a:tailEnd/>
              </a:ln>
            </p:spPr>
            <p:txBody>
              <a:bodyPr/>
              <a:lstStyle/>
              <a:p>
                <a:endParaRPr lang="en-US"/>
              </a:p>
            </p:txBody>
          </p:sp>
          <p:sp>
            <p:nvSpPr>
              <p:cNvPr id="57527" name="Rectangle 183"/>
              <p:cNvSpPr>
                <a:spLocks noChangeArrowheads="1"/>
              </p:cNvSpPr>
              <p:nvPr/>
            </p:nvSpPr>
            <p:spPr bwMode="auto">
              <a:xfrm>
                <a:off x="6" y="2986"/>
                <a:ext cx="660" cy="6"/>
              </a:xfrm>
              <a:prstGeom prst="rect">
                <a:avLst/>
              </a:prstGeom>
              <a:solidFill>
                <a:srgbClr val="000000"/>
              </a:solidFill>
              <a:ln w="9525">
                <a:noFill/>
                <a:miter lim="800000"/>
                <a:headEnd/>
                <a:tailEnd/>
              </a:ln>
            </p:spPr>
            <p:txBody>
              <a:bodyPr/>
              <a:lstStyle/>
              <a:p>
                <a:endParaRPr lang="en-US"/>
              </a:p>
            </p:txBody>
          </p:sp>
          <p:sp>
            <p:nvSpPr>
              <p:cNvPr id="57528" name="Line 184"/>
              <p:cNvSpPr>
                <a:spLocks noChangeShapeType="1"/>
              </p:cNvSpPr>
              <p:nvPr/>
            </p:nvSpPr>
            <p:spPr bwMode="auto">
              <a:xfrm>
                <a:off x="6" y="2986"/>
                <a:ext cx="660" cy="1"/>
              </a:xfrm>
              <a:prstGeom prst="line">
                <a:avLst/>
              </a:prstGeom>
              <a:noFill/>
              <a:ln w="0">
                <a:solidFill>
                  <a:srgbClr val="000000"/>
                </a:solidFill>
                <a:round/>
                <a:headEnd/>
                <a:tailEnd/>
              </a:ln>
            </p:spPr>
            <p:txBody>
              <a:bodyPr/>
              <a:lstStyle/>
              <a:p>
                <a:endParaRPr lang="en-US"/>
              </a:p>
            </p:txBody>
          </p:sp>
          <p:sp>
            <p:nvSpPr>
              <p:cNvPr id="57529" name="Rectangle 185"/>
              <p:cNvSpPr>
                <a:spLocks noChangeArrowheads="1"/>
              </p:cNvSpPr>
              <p:nvPr/>
            </p:nvSpPr>
            <p:spPr bwMode="auto">
              <a:xfrm>
                <a:off x="666" y="2986"/>
                <a:ext cx="5" cy="6"/>
              </a:xfrm>
              <a:prstGeom prst="rect">
                <a:avLst/>
              </a:prstGeom>
              <a:solidFill>
                <a:srgbClr val="000000"/>
              </a:solidFill>
              <a:ln w="9525">
                <a:noFill/>
                <a:miter lim="800000"/>
                <a:headEnd/>
                <a:tailEnd/>
              </a:ln>
            </p:spPr>
            <p:txBody>
              <a:bodyPr/>
              <a:lstStyle/>
              <a:p>
                <a:endParaRPr lang="en-US"/>
              </a:p>
            </p:txBody>
          </p:sp>
          <p:sp>
            <p:nvSpPr>
              <p:cNvPr id="57530" name="Line 186"/>
              <p:cNvSpPr>
                <a:spLocks noChangeShapeType="1"/>
              </p:cNvSpPr>
              <p:nvPr/>
            </p:nvSpPr>
            <p:spPr bwMode="auto">
              <a:xfrm>
                <a:off x="666" y="2986"/>
                <a:ext cx="5" cy="1"/>
              </a:xfrm>
              <a:prstGeom prst="line">
                <a:avLst/>
              </a:prstGeom>
              <a:noFill/>
              <a:ln w="0">
                <a:solidFill>
                  <a:srgbClr val="000000"/>
                </a:solidFill>
                <a:round/>
                <a:headEnd/>
                <a:tailEnd/>
              </a:ln>
            </p:spPr>
            <p:txBody>
              <a:bodyPr/>
              <a:lstStyle/>
              <a:p>
                <a:endParaRPr lang="en-US"/>
              </a:p>
            </p:txBody>
          </p:sp>
          <p:sp>
            <p:nvSpPr>
              <p:cNvPr id="57531" name="Line 187"/>
              <p:cNvSpPr>
                <a:spLocks noChangeShapeType="1"/>
              </p:cNvSpPr>
              <p:nvPr/>
            </p:nvSpPr>
            <p:spPr bwMode="auto">
              <a:xfrm>
                <a:off x="666" y="2986"/>
                <a:ext cx="1" cy="6"/>
              </a:xfrm>
              <a:prstGeom prst="line">
                <a:avLst/>
              </a:prstGeom>
              <a:noFill/>
              <a:ln w="0">
                <a:solidFill>
                  <a:srgbClr val="000000"/>
                </a:solidFill>
                <a:round/>
                <a:headEnd/>
                <a:tailEnd/>
              </a:ln>
            </p:spPr>
            <p:txBody>
              <a:bodyPr/>
              <a:lstStyle/>
              <a:p>
                <a:endParaRPr lang="en-US"/>
              </a:p>
            </p:txBody>
          </p:sp>
          <p:sp>
            <p:nvSpPr>
              <p:cNvPr id="57532" name="Rectangle 188"/>
              <p:cNvSpPr>
                <a:spLocks noChangeArrowheads="1"/>
              </p:cNvSpPr>
              <p:nvPr/>
            </p:nvSpPr>
            <p:spPr bwMode="auto">
              <a:xfrm>
                <a:off x="671" y="2986"/>
                <a:ext cx="657" cy="6"/>
              </a:xfrm>
              <a:prstGeom prst="rect">
                <a:avLst/>
              </a:prstGeom>
              <a:solidFill>
                <a:srgbClr val="000000"/>
              </a:solidFill>
              <a:ln w="9525">
                <a:noFill/>
                <a:miter lim="800000"/>
                <a:headEnd/>
                <a:tailEnd/>
              </a:ln>
            </p:spPr>
            <p:txBody>
              <a:bodyPr/>
              <a:lstStyle/>
              <a:p>
                <a:endParaRPr lang="en-US"/>
              </a:p>
            </p:txBody>
          </p:sp>
          <p:sp>
            <p:nvSpPr>
              <p:cNvPr id="57533" name="Line 189"/>
              <p:cNvSpPr>
                <a:spLocks noChangeShapeType="1"/>
              </p:cNvSpPr>
              <p:nvPr/>
            </p:nvSpPr>
            <p:spPr bwMode="auto">
              <a:xfrm>
                <a:off x="671" y="2986"/>
                <a:ext cx="657" cy="1"/>
              </a:xfrm>
              <a:prstGeom prst="line">
                <a:avLst/>
              </a:prstGeom>
              <a:noFill/>
              <a:ln w="0">
                <a:solidFill>
                  <a:srgbClr val="000000"/>
                </a:solidFill>
                <a:round/>
                <a:headEnd/>
                <a:tailEnd/>
              </a:ln>
            </p:spPr>
            <p:txBody>
              <a:bodyPr/>
              <a:lstStyle/>
              <a:p>
                <a:endParaRPr lang="en-US"/>
              </a:p>
            </p:txBody>
          </p:sp>
          <p:sp>
            <p:nvSpPr>
              <p:cNvPr id="57534" name="Rectangle 190"/>
              <p:cNvSpPr>
                <a:spLocks noChangeArrowheads="1"/>
              </p:cNvSpPr>
              <p:nvPr/>
            </p:nvSpPr>
            <p:spPr bwMode="auto">
              <a:xfrm>
                <a:off x="1328" y="2986"/>
                <a:ext cx="6" cy="6"/>
              </a:xfrm>
              <a:prstGeom prst="rect">
                <a:avLst/>
              </a:prstGeom>
              <a:solidFill>
                <a:srgbClr val="000000"/>
              </a:solidFill>
              <a:ln w="9525">
                <a:noFill/>
                <a:miter lim="800000"/>
                <a:headEnd/>
                <a:tailEnd/>
              </a:ln>
            </p:spPr>
            <p:txBody>
              <a:bodyPr/>
              <a:lstStyle/>
              <a:p>
                <a:endParaRPr lang="en-US"/>
              </a:p>
            </p:txBody>
          </p:sp>
          <p:sp>
            <p:nvSpPr>
              <p:cNvPr id="57535" name="Line 191"/>
              <p:cNvSpPr>
                <a:spLocks noChangeShapeType="1"/>
              </p:cNvSpPr>
              <p:nvPr/>
            </p:nvSpPr>
            <p:spPr bwMode="auto">
              <a:xfrm>
                <a:off x="1328" y="2986"/>
                <a:ext cx="6" cy="1"/>
              </a:xfrm>
              <a:prstGeom prst="line">
                <a:avLst/>
              </a:prstGeom>
              <a:noFill/>
              <a:ln w="0">
                <a:solidFill>
                  <a:srgbClr val="000000"/>
                </a:solidFill>
                <a:round/>
                <a:headEnd/>
                <a:tailEnd/>
              </a:ln>
            </p:spPr>
            <p:txBody>
              <a:bodyPr/>
              <a:lstStyle/>
              <a:p>
                <a:endParaRPr lang="en-US"/>
              </a:p>
            </p:txBody>
          </p:sp>
          <p:sp>
            <p:nvSpPr>
              <p:cNvPr id="57536" name="Line 192"/>
              <p:cNvSpPr>
                <a:spLocks noChangeShapeType="1"/>
              </p:cNvSpPr>
              <p:nvPr/>
            </p:nvSpPr>
            <p:spPr bwMode="auto">
              <a:xfrm>
                <a:off x="1328" y="2986"/>
                <a:ext cx="1" cy="6"/>
              </a:xfrm>
              <a:prstGeom prst="line">
                <a:avLst/>
              </a:prstGeom>
              <a:noFill/>
              <a:ln w="0">
                <a:solidFill>
                  <a:srgbClr val="000000"/>
                </a:solidFill>
                <a:round/>
                <a:headEnd/>
                <a:tailEnd/>
              </a:ln>
            </p:spPr>
            <p:txBody>
              <a:bodyPr/>
              <a:lstStyle/>
              <a:p>
                <a:endParaRPr lang="en-US"/>
              </a:p>
            </p:txBody>
          </p:sp>
          <p:sp>
            <p:nvSpPr>
              <p:cNvPr id="57537" name="Rectangle 193"/>
              <p:cNvSpPr>
                <a:spLocks noChangeArrowheads="1"/>
              </p:cNvSpPr>
              <p:nvPr/>
            </p:nvSpPr>
            <p:spPr bwMode="auto">
              <a:xfrm>
                <a:off x="1334" y="2986"/>
                <a:ext cx="657" cy="6"/>
              </a:xfrm>
              <a:prstGeom prst="rect">
                <a:avLst/>
              </a:prstGeom>
              <a:solidFill>
                <a:srgbClr val="000000"/>
              </a:solidFill>
              <a:ln w="9525">
                <a:noFill/>
                <a:miter lim="800000"/>
                <a:headEnd/>
                <a:tailEnd/>
              </a:ln>
            </p:spPr>
            <p:txBody>
              <a:bodyPr/>
              <a:lstStyle/>
              <a:p>
                <a:endParaRPr lang="en-US"/>
              </a:p>
            </p:txBody>
          </p:sp>
          <p:sp>
            <p:nvSpPr>
              <p:cNvPr id="57538" name="Line 194"/>
              <p:cNvSpPr>
                <a:spLocks noChangeShapeType="1"/>
              </p:cNvSpPr>
              <p:nvPr/>
            </p:nvSpPr>
            <p:spPr bwMode="auto">
              <a:xfrm>
                <a:off x="1334" y="2986"/>
                <a:ext cx="657" cy="1"/>
              </a:xfrm>
              <a:prstGeom prst="line">
                <a:avLst/>
              </a:prstGeom>
              <a:noFill/>
              <a:ln w="0">
                <a:solidFill>
                  <a:srgbClr val="000000"/>
                </a:solidFill>
                <a:round/>
                <a:headEnd/>
                <a:tailEnd/>
              </a:ln>
            </p:spPr>
            <p:txBody>
              <a:bodyPr/>
              <a:lstStyle/>
              <a:p>
                <a:endParaRPr lang="en-US"/>
              </a:p>
            </p:txBody>
          </p:sp>
          <p:sp>
            <p:nvSpPr>
              <p:cNvPr id="57539" name="Rectangle 195"/>
              <p:cNvSpPr>
                <a:spLocks noChangeArrowheads="1"/>
              </p:cNvSpPr>
              <p:nvPr/>
            </p:nvSpPr>
            <p:spPr bwMode="auto">
              <a:xfrm>
                <a:off x="1991" y="2986"/>
                <a:ext cx="6" cy="6"/>
              </a:xfrm>
              <a:prstGeom prst="rect">
                <a:avLst/>
              </a:prstGeom>
              <a:solidFill>
                <a:srgbClr val="000000"/>
              </a:solidFill>
              <a:ln w="9525">
                <a:noFill/>
                <a:miter lim="800000"/>
                <a:headEnd/>
                <a:tailEnd/>
              </a:ln>
            </p:spPr>
            <p:txBody>
              <a:bodyPr/>
              <a:lstStyle/>
              <a:p>
                <a:endParaRPr lang="en-US"/>
              </a:p>
            </p:txBody>
          </p:sp>
          <p:sp>
            <p:nvSpPr>
              <p:cNvPr id="57540" name="Line 196"/>
              <p:cNvSpPr>
                <a:spLocks noChangeShapeType="1"/>
              </p:cNvSpPr>
              <p:nvPr/>
            </p:nvSpPr>
            <p:spPr bwMode="auto">
              <a:xfrm>
                <a:off x="1991" y="2986"/>
                <a:ext cx="6" cy="1"/>
              </a:xfrm>
              <a:prstGeom prst="line">
                <a:avLst/>
              </a:prstGeom>
              <a:noFill/>
              <a:ln w="0">
                <a:solidFill>
                  <a:srgbClr val="000000"/>
                </a:solidFill>
                <a:round/>
                <a:headEnd/>
                <a:tailEnd/>
              </a:ln>
            </p:spPr>
            <p:txBody>
              <a:bodyPr/>
              <a:lstStyle/>
              <a:p>
                <a:endParaRPr lang="en-US"/>
              </a:p>
            </p:txBody>
          </p:sp>
          <p:sp>
            <p:nvSpPr>
              <p:cNvPr id="57541" name="Line 197"/>
              <p:cNvSpPr>
                <a:spLocks noChangeShapeType="1"/>
              </p:cNvSpPr>
              <p:nvPr/>
            </p:nvSpPr>
            <p:spPr bwMode="auto">
              <a:xfrm>
                <a:off x="1991" y="2986"/>
                <a:ext cx="1" cy="6"/>
              </a:xfrm>
              <a:prstGeom prst="line">
                <a:avLst/>
              </a:prstGeom>
              <a:noFill/>
              <a:ln w="0">
                <a:solidFill>
                  <a:srgbClr val="000000"/>
                </a:solidFill>
                <a:round/>
                <a:headEnd/>
                <a:tailEnd/>
              </a:ln>
            </p:spPr>
            <p:txBody>
              <a:bodyPr/>
              <a:lstStyle/>
              <a:p>
                <a:endParaRPr lang="en-US"/>
              </a:p>
            </p:txBody>
          </p:sp>
          <p:sp>
            <p:nvSpPr>
              <p:cNvPr id="57542" name="Rectangle 198"/>
              <p:cNvSpPr>
                <a:spLocks noChangeArrowheads="1"/>
              </p:cNvSpPr>
              <p:nvPr/>
            </p:nvSpPr>
            <p:spPr bwMode="auto">
              <a:xfrm>
                <a:off x="1997" y="2986"/>
                <a:ext cx="657" cy="6"/>
              </a:xfrm>
              <a:prstGeom prst="rect">
                <a:avLst/>
              </a:prstGeom>
              <a:solidFill>
                <a:srgbClr val="000000"/>
              </a:solidFill>
              <a:ln w="9525">
                <a:noFill/>
                <a:miter lim="800000"/>
                <a:headEnd/>
                <a:tailEnd/>
              </a:ln>
            </p:spPr>
            <p:txBody>
              <a:bodyPr/>
              <a:lstStyle/>
              <a:p>
                <a:endParaRPr lang="en-US"/>
              </a:p>
            </p:txBody>
          </p:sp>
          <p:sp>
            <p:nvSpPr>
              <p:cNvPr id="57543" name="Line 199"/>
              <p:cNvSpPr>
                <a:spLocks noChangeShapeType="1"/>
              </p:cNvSpPr>
              <p:nvPr/>
            </p:nvSpPr>
            <p:spPr bwMode="auto">
              <a:xfrm>
                <a:off x="1997" y="2986"/>
                <a:ext cx="657" cy="1"/>
              </a:xfrm>
              <a:prstGeom prst="line">
                <a:avLst/>
              </a:prstGeom>
              <a:noFill/>
              <a:ln w="0">
                <a:solidFill>
                  <a:srgbClr val="000000"/>
                </a:solidFill>
                <a:round/>
                <a:headEnd/>
                <a:tailEnd/>
              </a:ln>
            </p:spPr>
            <p:txBody>
              <a:bodyPr/>
              <a:lstStyle/>
              <a:p>
                <a:endParaRPr lang="en-US"/>
              </a:p>
            </p:txBody>
          </p:sp>
          <p:sp>
            <p:nvSpPr>
              <p:cNvPr id="57544" name="Rectangle 200"/>
              <p:cNvSpPr>
                <a:spLocks noChangeArrowheads="1"/>
              </p:cNvSpPr>
              <p:nvPr/>
            </p:nvSpPr>
            <p:spPr bwMode="auto">
              <a:xfrm>
                <a:off x="2654" y="2986"/>
                <a:ext cx="6" cy="6"/>
              </a:xfrm>
              <a:prstGeom prst="rect">
                <a:avLst/>
              </a:prstGeom>
              <a:solidFill>
                <a:srgbClr val="000000"/>
              </a:solidFill>
              <a:ln w="9525">
                <a:noFill/>
                <a:miter lim="800000"/>
                <a:headEnd/>
                <a:tailEnd/>
              </a:ln>
            </p:spPr>
            <p:txBody>
              <a:bodyPr/>
              <a:lstStyle/>
              <a:p>
                <a:endParaRPr lang="en-US"/>
              </a:p>
            </p:txBody>
          </p:sp>
          <p:sp>
            <p:nvSpPr>
              <p:cNvPr id="57545" name="Line 201"/>
              <p:cNvSpPr>
                <a:spLocks noChangeShapeType="1"/>
              </p:cNvSpPr>
              <p:nvPr/>
            </p:nvSpPr>
            <p:spPr bwMode="auto">
              <a:xfrm>
                <a:off x="2654" y="2986"/>
                <a:ext cx="6" cy="1"/>
              </a:xfrm>
              <a:prstGeom prst="line">
                <a:avLst/>
              </a:prstGeom>
              <a:noFill/>
              <a:ln w="0">
                <a:solidFill>
                  <a:srgbClr val="000000"/>
                </a:solidFill>
                <a:round/>
                <a:headEnd/>
                <a:tailEnd/>
              </a:ln>
            </p:spPr>
            <p:txBody>
              <a:bodyPr/>
              <a:lstStyle/>
              <a:p>
                <a:endParaRPr lang="en-US"/>
              </a:p>
            </p:txBody>
          </p:sp>
          <p:sp>
            <p:nvSpPr>
              <p:cNvPr id="57546" name="Line 202"/>
              <p:cNvSpPr>
                <a:spLocks noChangeShapeType="1"/>
              </p:cNvSpPr>
              <p:nvPr/>
            </p:nvSpPr>
            <p:spPr bwMode="auto">
              <a:xfrm>
                <a:off x="2654" y="2986"/>
                <a:ext cx="1" cy="6"/>
              </a:xfrm>
              <a:prstGeom prst="line">
                <a:avLst/>
              </a:prstGeom>
              <a:noFill/>
              <a:ln w="0">
                <a:solidFill>
                  <a:srgbClr val="000000"/>
                </a:solidFill>
                <a:round/>
                <a:headEnd/>
                <a:tailEnd/>
              </a:ln>
            </p:spPr>
            <p:txBody>
              <a:bodyPr/>
              <a:lstStyle/>
              <a:p>
                <a:endParaRPr lang="en-US"/>
              </a:p>
            </p:txBody>
          </p:sp>
          <p:sp>
            <p:nvSpPr>
              <p:cNvPr id="57547" name="Rectangle 203"/>
              <p:cNvSpPr>
                <a:spLocks noChangeArrowheads="1"/>
              </p:cNvSpPr>
              <p:nvPr/>
            </p:nvSpPr>
            <p:spPr bwMode="auto">
              <a:xfrm>
                <a:off x="2660" y="2986"/>
                <a:ext cx="657" cy="6"/>
              </a:xfrm>
              <a:prstGeom prst="rect">
                <a:avLst/>
              </a:prstGeom>
              <a:solidFill>
                <a:srgbClr val="000000"/>
              </a:solidFill>
              <a:ln w="9525">
                <a:noFill/>
                <a:miter lim="800000"/>
                <a:headEnd/>
                <a:tailEnd/>
              </a:ln>
            </p:spPr>
            <p:txBody>
              <a:bodyPr/>
              <a:lstStyle/>
              <a:p>
                <a:endParaRPr lang="en-US"/>
              </a:p>
            </p:txBody>
          </p:sp>
          <p:sp>
            <p:nvSpPr>
              <p:cNvPr id="57548" name="Line 204"/>
              <p:cNvSpPr>
                <a:spLocks noChangeShapeType="1"/>
              </p:cNvSpPr>
              <p:nvPr/>
            </p:nvSpPr>
            <p:spPr bwMode="auto">
              <a:xfrm>
                <a:off x="2660" y="2986"/>
                <a:ext cx="657" cy="1"/>
              </a:xfrm>
              <a:prstGeom prst="line">
                <a:avLst/>
              </a:prstGeom>
              <a:noFill/>
              <a:ln w="0">
                <a:solidFill>
                  <a:srgbClr val="000000"/>
                </a:solidFill>
                <a:round/>
                <a:headEnd/>
                <a:tailEnd/>
              </a:ln>
            </p:spPr>
            <p:txBody>
              <a:bodyPr/>
              <a:lstStyle/>
              <a:p>
                <a:endParaRPr lang="en-US"/>
              </a:p>
            </p:txBody>
          </p:sp>
          <p:sp>
            <p:nvSpPr>
              <p:cNvPr id="57549" name="Rectangle 205"/>
              <p:cNvSpPr>
                <a:spLocks noChangeArrowheads="1"/>
              </p:cNvSpPr>
              <p:nvPr/>
            </p:nvSpPr>
            <p:spPr bwMode="auto">
              <a:xfrm>
                <a:off x="3317" y="2986"/>
                <a:ext cx="5" cy="6"/>
              </a:xfrm>
              <a:prstGeom prst="rect">
                <a:avLst/>
              </a:prstGeom>
              <a:solidFill>
                <a:srgbClr val="000000"/>
              </a:solidFill>
              <a:ln w="9525">
                <a:noFill/>
                <a:miter lim="800000"/>
                <a:headEnd/>
                <a:tailEnd/>
              </a:ln>
            </p:spPr>
            <p:txBody>
              <a:bodyPr/>
              <a:lstStyle/>
              <a:p>
                <a:endParaRPr lang="en-US"/>
              </a:p>
            </p:txBody>
          </p:sp>
          <p:sp>
            <p:nvSpPr>
              <p:cNvPr id="57550" name="Line 206"/>
              <p:cNvSpPr>
                <a:spLocks noChangeShapeType="1"/>
              </p:cNvSpPr>
              <p:nvPr/>
            </p:nvSpPr>
            <p:spPr bwMode="auto">
              <a:xfrm>
                <a:off x="3317" y="2986"/>
                <a:ext cx="5" cy="1"/>
              </a:xfrm>
              <a:prstGeom prst="line">
                <a:avLst/>
              </a:prstGeom>
              <a:noFill/>
              <a:ln w="0">
                <a:solidFill>
                  <a:srgbClr val="000000"/>
                </a:solidFill>
                <a:round/>
                <a:headEnd/>
                <a:tailEnd/>
              </a:ln>
            </p:spPr>
            <p:txBody>
              <a:bodyPr/>
              <a:lstStyle/>
              <a:p>
                <a:endParaRPr lang="en-US"/>
              </a:p>
            </p:txBody>
          </p:sp>
          <p:sp>
            <p:nvSpPr>
              <p:cNvPr id="57551" name="Line 207"/>
              <p:cNvSpPr>
                <a:spLocks noChangeShapeType="1"/>
              </p:cNvSpPr>
              <p:nvPr/>
            </p:nvSpPr>
            <p:spPr bwMode="auto">
              <a:xfrm>
                <a:off x="3317" y="2986"/>
                <a:ext cx="1" cy="6"/>
              </a:xfrm>
              <a:prstGeom prst="line">
                <a:avLst/>
              </a:prstGeom>
              <a:noFill/>
              <a:ln w="0">
                <a:solidFill>
                  <a:srgbClr val="000000"/>
                </a:solidFill>
                <a:round/>
                <a:headEnd/>
                <a:tailEnd/>
              </a:ln>
            </p:spPr>
            <p:txBody>
              <a:bodyPr/>
              <a:lstStyle/>
              <a:p>
                <a:endParaRPr lang="en-US"/>
              </a:p>
            </p:txBody>
          </p:sp>
          <p:sp>
            <p:nvSpPr>
              <p:cNvPr id="57552" name="Rectangle 208"/>
              <p:cNvSpPr>
                <a:spLocks noChangeArrowheads="1"/>
              </p:cNvSpPr>
              <p:nvPr/>
            </p:nvSpPr>
            <p:spPr bwMode="auto">
              <a:xfrm>
                <a:off x="0" y="2992"/>
                <a:ext cx="6" cy="200"/>
              </a:xfrm>
              <a:prstGeom prst="rect">
                <a:avLst/>
              </a:prstGeom>
              <a:solidFill>
                <a:srgbClr val="000000"/>
              </a:solidFill>
              <a:ln w="9525">
                <a:noFill/>
                <a:miter lim="800000"/>
                <a:headEnd/>
                <a:tailEnd/>
              </a:ln>
            </p:spPr>
            <p:txBody>
              <a:bodyPr/>
              <a:lstStyle/>
              <a:p>
                <a:endParaRPr lang="en-US"/>
              </a:p>
            </p:txBody>
          </p:sp>
          <p:sp>
            <p:nvSpPr>
              <p:cNvPr id="57553" name="Line 209"/>
              <p:cNvSpPr>
                <a:spLocks noChangeShapeType="1"/>
              </p:cNvSpPr>
              <p:nvPr/>
            </p:nvSpPr>
            <p:spPr bwMode="auto">
              <a:xfrm>
                <a:off x="0" y="2992"/>
                <a:ext cx="1" cy="200"/>
              </a:xfrm>
              <a:prstGeom prst="line">
                <a:avLst/>
              </a:prstGeom>
              <a:noFill/>
              <a:ln w="0">
                <a:solidFill>
                  <a:srgbClr val="000000"/>
                </a:solidFill>
                <a:round/>
                <a:headEnd/>
                <a:tailEnd/>
              </a:ln>
            </p:spPr>
            <p:txBody>
              <a:bodyPr/>
              <a:lstStyle/>
              <a:p>
                <a:endParaRPr lang="en-US"/>
              </a:p>
            </p:txBody>
          </p:sp>
          <p:sp>
            <p:nvSpPr>
              <p:cNvPr id="57554" name="Rectangle 210"/>
              <p:cNvSpPr>
                <a:spLocks noChangeArrowheads="1"/>
              </p:cNvSpPr>
              <p:nvPr/>
            </p:nvSpPr>
            <p:spPr bwMode="auto">
              <a:xfrm>
                <a:off x="666" y="2992"/>
                <a:ext cx="5" cy="200"/>
              </a:xfrm>
              <a:prstGeom prst="rect">
                <a:avLst/>
              </a:prstGeom>
              <a:solidFill>
                <a:srgbClr val="000000"/>
              </a:solidFill>
              <a:ln w="9525">
                <a:noFill/>
                <a:miter lim="800000"/>
                <a:headEnd/>
                <a:tailEnd/>
              </a:ln>
            </p:spPr>
            <p:txBody>
              <a:bodyPr/>
              <a:lstStyle/>
              <a:p>
                <a:endParaRPr lang="en-US"/>
              </a:p>
            </p:txBody>
          </p:sp>
          <p:sp>
            <p:nvSpPr>
              <p:cNvPr id="57555" name="Line 211"/>
              <p:cNvSpPr>
                <a:spLocks noChangeShapeType="1"/>
              </p:cNvSpPr>
              <p:nvPr/>
            </p:nvSpPr>
            <p:spPr bwMode="auto">
              <a:xfrm>
                <a:off x="666" y="2992"/>
                <a:ext cx="1" cy="200"/>
              </a:xfrm>
              <a:prstGeom prst="line">
                <a:avLst/>
              </a:prstGeom>
              <a:noFill/>
              <a:ln w="0">
                <a:solidFill>
                  <a:srgbClr val="000000"/>
                </a:solidFill>
                <a:round/>
                <a:headEnd/>
                <a:tailEnd/>
              </a:ln>
            </p:spPr>
            <p:txBody>
              <a:bodyPr/>
              <a:lstStyle/>
              <a:p>
                <a:endParaRPr lang="en-US"/>
              </a:p>
            </p:txBody>
          </p:sp>
          <p:sp>
            <p:nvSpPr>
              <p:cNvPr id="57556" name="Rectangle 212"/>
              <p:cNvSpPr>
                <a:spLocks noChangeArrowheads="1"/>
              </p:cNvSpPr>
              <p:nvPr/>
            </p:nvSpPr>
            <p:spPr bwMode="auto">
              <a:xfrm>
                <a:off x="1328" y="2992"/>
                <a:ext cx="6" cy="200"/>
              </a:xfrm>
              <a:prstGeom prst="rect">
                <a:avLst/>
              </a:prstGeom>
              <a:solidFill>
                <a:srgbClr val="000000"/>
              </a:solidFill>
              <a:ln w="9525">
                <a:noFill/>
                <a:miter lim="800000"/>
                <a:headEnd/>
                <a:tailEnd/>
              </a:ln>
            </p:spPr>
            <p:txBody>
              <a:bodyPr/>
              <a:lstStyle/>
              <a:p>
                <a:endParaRPr lang="en-US"/>
              </a:p>
            </p:txBody>
          </p:sp>
          <p:sp>
            <p:nvSpPr>
              <p:cNvPr id="57557" name="Line 213"/>
              <p:cNvSpPr>
                <a:spLocks noChangeShapeType="1"/>
              </p:cNvSpPr>
              <p:nvPr/>
            </p:nvSpPr>
            <p:spPr bwMode="auto">
              <a:xfrm>
                <a:off x="1328" y="2992"/>
                <a:ext cx="1" cy="200"/>
              </a:xfrm>
              <a:prstGeom prst="line">
                <a:avLst/>
              </a:prstGeom>
              <a:noFill/>
              <a:ln w="0">
                <a:solidFill>
                  <a:srgbClr val="000000"/>
                </a:solidFill>
                <a:round/>
                <a:headEnd/>
                <a:tailEnd/>
              </a:ln>
            </p:spPr>
            <p:txBody>
              <a:bodyPr/>
              <a:lstStyle/>
              <a:p>
                <a:endParaRPr lang="en-US"/>
              </a:p>
            </p:txBody>
          </p:sp>
          <p:sp>
            <p:nvSpPr>
              <p:cNvPr id="57558" name="Rectangle 214"/>
              <p:cNvSpPr>
                <a:spLocks noChangeArrowheads="1"/>
              </p:cNvSpPr>
              <p:nvPr/>
            </p:nvSpPr>
            <p:spPr bwMode="auto">
              <a:xfrm>
                <a:off x="1991" y="2992"/>
                <a:ext cx="6" cy="200"/>
              </a:xfrm>
              <a:prstGeom prst="rect">
                <a:avLst/>
              </a:prstGeom>
              <a:solidFill>
                <a:srgbClr val="000000"/>
              </a:solidFill>
              <a:ln w="9525">
                <a:noFill/>
                <a:miter lim="800000"/>
                <a:headEnd/>
                <a:tailEnd/>
              </a:ln>
            </p:spPr>
            <p:txBody>
              <a:bodyPr/>
              <a:lstStyle/>
              <a:p>
                <a:endParaRPr lang="en-US"/>
              </a:p>
            </p:txBody>
          </p:sp>
          <p:sp>
            <p:nvSpPr>
              <p:cNvPr id="57559" name="Line 215"/>
              <p:cNvSpPr>
                <a:spLocks noChangeShapeType="1"/>
              </p:cNvSpPr>
              <p:nvPr/>
            </p:nvSpPr>
            <p:spPr bwMode="auto">
              <a:xfrm>
                <a:off x="1991" y="2992"/>
                <a:ext cx="1" cy="200"/>
              </a:xfrm>
              <a:prstGeom prst="line">
                <a:avLst/>
              </a:prstGeom>
              <a:noFill/>
              <a:ln w="0">
                <a:solidFill>
                  <a:srgbClr val="000000"/>
                </a:solidFill>
                <a:round/>
                <a:headEnd/>
                <a:tailEnd/>
              </a:ln>
            </p:spPr>
            <p:txBody>
              <a:bodyPr/>
              <a:lstStyle/>
              <a:p>
                <a:endParaRPr lang="en-US"/>
              </a:p>
            </p:txBody>
          </p:sp>
          <p:sp>
            <p:nvSpPr>
              <p:cNvPr id="57560" name="Rectangle 216"/>
              <p:cNvSpPr>
                <a:spLocks noChangeArrowheads="1"/>
              </p:cNvSpPr>
              <p:nvPr/>
            </p:nvSpPr>
            <p:spPr bwMode="auto">
              <a:xfrm>
                <a:off x="2654" y="2992"/>
                <a:ext cx="6" cy="200"/>
              </a:xfrm>
              <a:prstGeom prst="rect">
                <a:avLst/>
              </a:prstGeom>
              <a:solidFill>
                <a:srgbClr val="000000"/>
              </a:solidFill>
              <a:ln w="9525">
                <a:noFill/>
                <a:miter lim="800000"/>
                <a:headEnd/>
                <a:tailEnd/>
              </a:ln>
            </p:spPr>
            <p:txBody>
              <a:bodyPr/>
              <a:lstStyle/>
              <a:p>
                <a:endParaRPr lang="en-US"/>
              </a:p>
            </p:txBody>
          </p:sp>
          <p:sp>
            <p:nvSpPr>
              <p:cNvPr id="57561" name="Line 217"/>
              <p:cNvSpPr>
                <a:spLocks noChangeShapeType="1"/>
              </p:cNvSpPr>
              <p:nvPr/>
            </p:nvSpPr>
            <p:spPr bwMode="auto">
              <a:xfrm>
                <a:off x="2654" y="2992"/>
                <a:ext cx="1" cy="200"/>
              </a:xfrm>
              <a:prstGeom prst="line">
                <a:avLst/>
              </a:prstGeom>
              <a:noFill/>
              <a:ln w="0">
                <a:solidFill>
                  <a:srgbClr val="000000"/>
                </a:solidFill>
                <a:round/>
                <a:headEnd/>
                <a:tailEnd/>
              </a:ln>
            </p:spPr>
            <p:txBody>
              <a:bodyPr/>
              <a:lstStyle/>
              <a:p>
                <a:endParaRPr lang="en-US"/>
              </a:p>
            </p:txBody>
          </p:sp>
          <p:sp>
            <p:nvSpPr>
              <p:cNvPr id="57562" name="Rectangle 218"/>
              <p:cNvSpPr>
                <a:spLocks noChangeArrowheads="1"/>
              </p:cNvSpPr>
              <p:nvPr/>
            </p:nvSpPr>
            <p:spPr bwMode="auto">
              <a:xfrm>
                <a:off x="3317" y="2992"/>
                <a:ext cx="5" cy="200"/>
              </a:xfrm>
              <a:prstGeom prst="rect">
                <a:avLst/>
              </a:prstGeom>
              <a:solidFill>
                <a:srgbClr val="000000"/>
              </a:solidFill>
              <a:ln w="9525">
                <a:noFill/>
                <a:miter lim="800000"/>
                <a:headEnd/>
                <a:tailEnd/>
              </a:ln>
            </p:spPr>
            <p:txBody>
              <a:bodyPr/>
              <a:lstStyle/>
              <a:p>
                <a:endParaRPr lang="en-US"/>
              </a:p>
            </p:txBody>
          </p:sp>
          <p:sp>
            <p:nvSpPr>
              <p:cNvPr id="57563" name="Line 219"/>
              <p:cNvSpPr>
                <a:spLocks noChangeShapeType="1"/>
              </p:cNvSpPr>
              <p:nvPr/>
            </p:nvSpPr>
            <p:spPr bwMode="auto">
              <a:xfrm>
                <a:off x="3317" y="2992"/>
                <a:ext cx="1" cy="200"/>
              </a:xfrm>
              <a:prstGeom prst="line">
                <a:avLst/>
              </a:prstGeom>
              <a:noFill/>
              <a:ln w="0">
                <a:solidFill>
                  <a:srgbClr val="000000"/>
                </a:solidFill>
                <a:round/>
                <a:headEnd/>
                <a:tailEnd/>
              </a:ln>
            </p:spPr>
            <p:txBody>
              <a:bodyPr/>
              <a:lstStyle/>
              <a:p>
                <a:endParaRPr lang="en-US"/>
              </a:p>
            </p:txBody>
          </p:sp>
          <p:sp>
            <p:nvSpPr>
              <p:cNvPr id="57564" name="Rectangle 220"/>
              <p:cNvSpPr>
                <a:spLocks noChangeArrowheads="1"/>
              </p:cNvSpPr>
              <p:nvPr/>
            </p:nvSpPr>
            <p:spPr bwMode="auto">
              <a:xfrm>
                <a:off x="66" y="3198"/>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4</a:t>
                </a:r>
                <a:endParaRPr lang="en-US" sz="2400">
                  <a:solidFill>
                    <a:schemeClr val="accent2"/>
                  </a:solidFill>
                  <a:latin typeface="Times New Roman" pitchFamily="18" charset="0"/>
                </a:endParaRPr>
              </a:p>
            </p:txBody>
          </p:sp>
          <p:sp>
            <p:nvSpPr>
              <p:cNvPr id="57565" name="Rectangle 221"/>
              <p:cNvSpPr>
                <a:spLocks noChangeArrowheads="1"/>
              </p:cNvSpPr>
              <p:nvPr/>
            </p:nvSpPr>
            <p:spPr bwMode="auto">
              <a:xfrm>
                <a:off x="729" y="3198"/>
                <a:ext cx="392"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2200</a:t>
                </a:r>
                <a:endParaRPr lang="en-US" sz="2400">
                  <a:solidFill>
                    <a:schemeClr val="accent2"/>
                  </a:solidFill>
                  <a:latin typeface="Times New Roman" pitchFamily="18" charset="0"/>
                </a:endParaRPr>
              </a:p>
            </p:txBody>
          </p:sp>
          <p:sp>
            <p:nvSpPr>
              <p:cNvPr id="57566" name="Rectangle 222"/>
              <p:cNvSpPr>
                <a:spLocks noChangeArrowheads="1"/>
              </p:cNvSpPr>
              <p:nvPr/>
            </p:nvSpPr>
            <p:spPr bwMode="auto">
              <a:xfrm>
                <a:off x="1392" y="3198"/>
                <a:ext cx="392"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3000</a:t>
                </a:r>
                <a:endParaRPr lang="en-US" sz="2400">
                  <a:solidFill>
                    <a:schemeClr val="accent2"/>
                  </a:solidFill>
                  <a:latin typeface="Times New Roman" pitchFamily="18" charset="0"/>
                </a:endParaRPr>
              </a:p>
            </p:txBody>
          </p:sp>
          <p:sp>
            <p:nvSpPr>
              <p:cNvPr id="57567" name="Rectangle 223"/>
              <p:cNvSpPr>
                <a:spLocks noChangeArrowheads="1"/>
              </p:cNvSpPr>
              <p:nvPr/>
            </p:nvSpPr>
            <p:spPr bwMode="auto">
              <a:xfrm>
                <a:off x="2055" y="3198"/>
                <a:ext cx="392"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5000</a:t>
                </a:r>
                <a:endParaRPr lang="en-US" sz="2400">
                  <a:solidFill>
                    <a:schemeClr val="accent2"/>
                  </a:solidFill>
                  <a:latin typeface="Times New Roman" pitchFamily="18" charset="0"/>
                </a:endParaRPr>
              </a:p>
            </p:txBody>
          </p:sp>
          <p:sp>
            <p:nvSpPr>
              <p:cNvPr id="57568" name="Rectangle 224"/>
              <p:cNvSpPr>
                <a:spLocks noChangeArrowheads="1"/>
              </p:cNvSpPr>
              <p:nvPr/>
            </p:nvSpPr>
            <p:spPr bwMode="auto">
              <a:xfrm>
                <a:off x="2718" y="3198"/>
                <a:ext cx="98" cy="211"/>
              </a:xfrm>
              <a:prstGeom prst="rect">
                <a:avLst/>
              </a:prstGeom>
              <a:noFill/>
              <a:ln w="9525">
                <a:noFill/>
                <a:miter lim="800000"/>
                <a:headEnd/>
                <a:tailEnd/>
              </a:ln>
            </p:spPr>
            <p:txBody>
              <a:bodyPr wrap="none" lIns="0" tIns="0" rIns="0" bIns="0">
                <a:spAutoFit/>
              </a:bodyPr>
              <a:lstStyle/>
              <a:p>
                <a:pPr eaLnBrk="0" hangingPunct="0"/>
                <a:r>
                  <a:rPr lang="en-US" sz="2200" b="1">
                    <a:solidFill>
                      <a:schemeClr val="accent2"/>
                    </a:solidFill>
                  </a:rPr>
                  <a:t>0</a:t>
                </a:r>
                <a:endParaRPr lang="en-US" sz="2400">
                  <a:solidFill>
                    <a:schemeClr val="accent2"/>
                  </a:solidFill>
                  <a:latin typeface="Times New Roman" pitchFamily="18" charset="0"/>
                </a:endParaRPr>
              </a:p>
            </p:txBody>
          </p:sp>
          <p:sp>
            <p:nvSpPr>
              <p:cNvPr id="57569" name="Rectangle 225"/>
              <p:cNvSpPr>
                <a:spLocks noChangeArrowheads="1"/>
              </p:cNvSpPr>
              <p:nvPr/>
            </p:nvSpPr>
            <p:spPr bwMode="auto">
              <a:xfrm>
                <a:off x="0" y="3192"/>
                <a:ext cx="6" cy="6"/>
              </a:xfrm>
              <a:prstGeom prst="rect">
                <a:avLst/>
              </a:prstGeom>
              <a:solidFill>
                <a:srgbClr val="000000"/>
              </a:solidFill>
              <a:ln w="9525">
                <a:noFill/>
                <a:miter lim="800000"/>
                <a:headEnd/>
                <a:tailEnd/>
              </a:ln>
            </p:spPr>
            <p:txBody>
              <a:bodyPr/>
              <a:lstStyle/>
              <a:p>
                <a:endParaRPr lang="en-US"/>
              </a:p>
            </p:txBody>
          </p:sp>
          <p:sp>
            <p:nvSpPr>
              <p:cNvPr id="57570" name="Line 226"/>
              <p:cNvSpPr>
                <a:spLocks noChangeShapeType="1"/>
              </p:cNvSpPr>
              <p:nvPr/>
            </p:nvSpPr>
            <p:spPr bwMode="auto">
              <a:xfrm>
                <a:off x="0" y="3192"/>
                <a:ext cx="6" cy="1"/>
              </a:xfrm>
              <a:prstGeom prst="line">
                <a:avLst/>
              </a:prstGeom>
              <a:noFill/>
              <a:ln w="0">
                <a:solidFill>
                  <a:srgbClr val="000000"/>
                </a:solidFill>
                <a:round/>
                <a:headEnd/>
                <a:tailEnd/>
              </a:ln>
            </p:spPr>
            <p:txBody>
              <a:bodyPr/>
              <a:lstStyle/>
              <a:p>
                <a:endParaRPr lang="en-US"/>
              </a:p>
            </p:txBody>
          </p:sp>
          <p:sp>
            <p:nvSpPr>
              <p:cNvPr id="57571" name="Line 227"/>
              <p:cNvSpPr>
                <a:spLocks noChangeShapeType="1"/>
              </p:cNvSpPr>
              <p:nvPr/>
            </p:nvSpPr>
            <p:spPr bwMode="auto">
              <a:xfrm>
                <a:off x="0" y="3192"/>
                <a:ext cx="1" cy="6"/>
              </a:xfrm>
              <a:prstGeom prst="line">
                <a:avLst/>
              </a:prstGeom>
              <a:noFill/>
              <a:ln w="0">
                <a:solidFill>
                  <a:srgbClr val="000000"/>
                </a:solidFill>
                <a:round/>
                <a:headEnd/>
                <a:tailEnd/>
              </a:ln>
            </p:spPr>
            <p:txBody>
              <a:bodyPr/>
              <a:lstStyle/>
              <a:p>
                <a:endParaRPr lang="en-US"/>
              </a:p>
            </p:txBody>
          </p:sp>
          <p:sp>
            <p:nvSpPr>
              <p:cNvPr id="57572" name="Rectangle 228"/>
              <p:cNvSpPr>
                <a:spLocks noChangeArrowheads="1"/>
              </p:cNvSpPr>
              <p:nvPr/>
            </p:nvSpPr>
            <p:spPr bwMode="auto">
              <a:xfrm>
                <a:off x="6" y="3192"/>
                <a:ext cx="660" cy="6"/>
              </a:xfrm>
              <a:prstGeom prst="rect">
                <a:avLst/>
              </a:prstGeom>
              <a:solidFill>
                <a:srgbClr val="000000"/>
              </a:solidFill>
              <a:ln w="9525">
                <a:noFill/>
                <a:miter lim="800000"/>
                <a:headEnd/>
                <a:tailEnd/>
              </a:ln>
            </p:spPr>
            <p:txBody>
              <a:bodyPr/>
              <a:lstStyle/>
              <a:p>
                <a:endParaRPr lang="en-US"/>
              </a:p>
            </p:txBody>
          </p:sp>
          <p:sp>
            <p:nvSpPr>
              <p:cNvPr id="57573" name="Line 229"/>
              <p:cNvSpPr>
                <a:spLocks noChangeShapeType="1"/>
              </p:cNvSpPr>
              <p:nvPr/>
            </p:nvSpPr>
            <p:spPr bwMode="auto">
              <a:xfrm>
                <a:off x="6" y="3192"/>
                <a:ext cx="660" cy="1"/>
              </a:xfrm>
              <a:prstGeom prst="line">
                <a:avLst/>
              </a:prstGeom>
              <a:noFill/>
              <a:ln w="0">
                <a:solidFill>
                  <a:srgbClr val="000000"/>
                </a:solidFill>
                <a:round/>
                <a:headEnd/>
                <a:tailEnd/>
              </a:ln>
            </p:spPr>
            <p:txBody>
              <a:bodyPr/>
              <a:lstStyle/>
              <a:p>
                <a:endParaRPr lang="en-US"/>
              </a:p>
            </p:txBody>
          </p:sp>
        </p:grpSp>
        <p:sp>
          <p:nvSpPr>
            <p:cNvPr id="57574" name="Rectangle 230"/>
            <p:cNvSpPr>
              <a:spLocks noChangeArrowheads="1"/>
            </p:cNvSpPr>
            <p:nvPr/>
          </p:nvSpPr>
          <p:spPr bwMode="auto">
            <a:xfrm>
              <a:off x="666" y="3192"/>
              <a:ext cx="5" cy="6"/>
            </a:xfrm>
            <a:prstGeom prst="rect">
              <a:avLst/>
            </a:prstGeom>
            <a:solidFill>
              <a:srgbClr val="000000"/>
            </a:solidFill>
            <a:ln w="9525">
              <a:noFill/>
              <a:miter lim="800000"/>
              <a:headEnd/>
              <a:tailEnd/>
            </a:ln>
          </p:spPr>
          <p:txBody>
            <a:bodyPr/>
            <a:lstStyle/>
            <a:p>
              <a:endParaRPr lang="en-US"/>
            </a:p>
          </p:txBody>
        </p:sp>
        <p:sp>
          <p:nvSpPr>
            <p:cNvPr id="57575" name="Line 231"/>
            <p:cNvSpPr>
              <a:spLocks noChangeShapeType="1"/>
            </p:cNvSpPr>
            <p:nvPr/>
          </p:nvSpPr>
          <p:spPr bwMode="auto">
            <a:xfrm>
              <a:off x="666" y="3192"/>
              <a:ext cx="5" cy="1"/>
            </a:xfrm>
            <a:prstGeom prst="line">
              <a:avLst/>
            </a:prstGeom>
            <a:noFill/>
            <a:ln w="0">
              <a:solidFill>
                <a:srgbClr val="000000"/>
              </a:solidFill>
              <a:round/>
              <a:headEnd/>
              <a:tailEnd/>
            </a:ln>
          </p:spPr>
          <p:txBody>
            <a:bodyPr/>
            <a:lstStyle/>
            <a:p>
              <a:endParaRPr lang="en-US"/>
            </a:p>
          </p:txBody>
        </p:sp>
        <p:sp>
          <p:nvSpPr>
            <p:cNvPr id="57576" name="Line 232"/>
            <p:cNvSpPr>
              <a:spLocks noChangeShapeType="1"/>
            </p:cNvSpPr>
            <p:nvPr/>
          </p:nvSpPr>
          <p:spPr bwMode="auto">
            <a:xfrm>
              <a:off x="666" y="3192"/>
              <a:ext cx="1" cy="6"/>
            </a:xfrm>
            <a:prstGeom prst="line">
              <a:avLst/>
            </a:prstGeom>
            <a:noFill/>
            <a:ln w="0">
              <a:solidFill>
                <a:srgbClr val="000000"/>
              </a:solidFill>
              <a:round/>
              <a:headEnd/>
              <a:tailEnd/>
            </a:ln>
          </p:spPr>
          <p:txBody>
            <a:bodyPr/>
            <a:lstStyle/>
            <a:p>
              <a:endParaRPr lang="en-US"/>
            </a:p>
          </p:txBody>
        </p:sp>
        <p:sp>
          <p:nvSpPr>
            <p:cNvPr id="57577" name="Rectangle 233"/>
            <p:cNvSpPr>
              <a:spLocks noChangeArrowheads="1"/>
            </p:cNvSpPr>
            <p:nvPr/>
          </p:nvSpPr>
          <p:spPr bwMode="auto">
            <a:xfrm>
              <a:off x="671" y="3192"/>
              <a:ext cx="657" cy="6"/>
            </a:xfrm>
            <a:prstGeom prst="rect">
              <a:avLst/>
            </a:prstGeom>
            <a:solidFill>
              <a:srgbClr val="000000"/>
            </a:solidFill>
            <a:ln w="9525">
              <a:noFill/>
              <a:miter lim="800000"/>
              <a:headEnd/>
              <a:tailEnd/>
            </a:ln>
          </p:spPr>
          <p:txBody>
            <a:bodyPr/>
            <a:lstStyle/>
            <a:p>
              <a:endParaRPr lang="en-US"/>
            </a:p>
          </p:txBody>
        </p:sp>
        <p:sp>
          <p:nvSpPr>
            <p:cNvPr id="57578" name="Line 234"/>
            <p:cNvSpPr>
              <a:spLocks noChangeShapeType="1"/>
            </p:cNvSpPr>
            <p:nvPr/>
          </p:nvSpPr>
          <p:spPr bwMode="auto">
            <a:xfrm>
              <a:off x="671" y="3192"/>
              <a:ext cx="657" cy="1"/>
            </a:xfrm>
            <a:prstGeom prst="line">
              <a:avLst/>
            </a:prstGeom>
            <a:noFill/>
            <a:ln w="0">
              <a:solidFill>
                <a:srgbClr val="000000"/>
              </a:solidFill>
              <a:round/>
              <a:headEnd/>
              <a:tailEnd/>
            </a:ln>
          </p:spPr>
          <p:txBody>
            <a:bodyPr/>
            <a:lstStyle/>
            <a:p>
              <a:endParaRPr lang="en-US"/>
            </a:p>
          </p:txBody>
        </p:sp>
        <p:sp>
          <p:nvSpPr>
            <p:cNvPr id="57579" name="Rectangle 235"/>
            <p:cNvSpPr>
              <a:spLocks noChangeArrowheads="1"/>
            </p:cNvSpPr>
            <p:nvPr/>
          </p:nvSpPr>
          <p:spPr bwMode="auto">
            <a:xfrm>
              <a:off x="1328" y="3192"/>
              <a:ext cx="6" cy="6"/>
            </a:xfrm>
            <a:prstGeom prst="rect">
              <a:avLst/>
            </a:prstGeom>
            <a:solidFill>
              <a:srgbClr val="000000"/>
            </a:solidFill>
            <a:ln w="9525">
              <a:noFill/>
              <a:miter lim="800000"/>
              <a:headEnd/>
              <a:tailEnd/>
            </a:ln>
          </p:spPr>
          <p:txBody>
            <a:bodyPr/>
            <a:lstStyle/>
            <a:p>
              <a:endParaRPr lang="en-US"/>
            </a:p>
          </p:txBody>
        </p:sp>
        <p:sp>
          <p:nvSpPr>
            <p:cNvPr id="57580" name="Line 236"/>
            <p:cNvSpPr>
              <a:spLocks noChangeShapeType="1"/>
            </p:cNvSpPr>
            <p:nvPr/>
          </p:nvSpPr>
          <p:spPr bwMode="auto">
            <a:xfrm>
              <a:off x="1328" y="3192"/>
              <a:ext cx="6" cy="1"/>
            </a:xfrm>
            <a:prstGeom prst="line">
              <a:avLst/>
            </a:prstGeom>
            <a:noFill/>
            <a:ln w="0">
              <a:solidFill>
                <a:srgbClr val="000000"/>
              </a:solidFill>
              <a:round/>
              <a:headEnd/>
              <a:tailEnd/>
            </a:ln>
          </p:spPr>
          <p:txBody>
            <a:bodyPr/>
            <a:lstStyle/>
            <a:p>
              <a:endParaRPr lang="en-US"/>
            </a:p>
          </p:txBody>
        </p:sp>
        <p:sp>
          <p:nvSpPr>
            <p:cNvPr id="57581" name="Line 237"/>
            <p:cNvSpPr>
              <a:spLocks noChangeShapeType="1"/>
            </p:cNvSpPr>
            <p:nvPr/>
          </p:nvSpPr>
          <p:spPr bwMode="auto">
            <a:xfrm>
              <a:off x="1328" y="3192"/>
              <a:ext cx="1" cy="6"/>
            </a:xfrm>
            <a:prstGeom prst="line">
              <a:avLst/>
            </a:prstGeom>
            <a:noFill/>
            <a:ln w="0">
              <a:solidFill>
                <a:srgbClr val="000000"/>
              </a:solidFill>
              <a:round/>
              <a:headEnd/>
              <a:tailEnd/>
            </a:ln>
          </p:spPr>
          <p:txBody>
            <a:bodyPr/>
            <a:lstStyle/>
            <a:p>
              <a:endParaRPr lang="en-US"/>
            </a:p>
          </p:txBody>
        </p:sp>
        <p:sp>
          <p:nvSpPr>
            <p:cNvPr id="57582" name="Rectangle 238"/>
            <p:cNvSpPr>
              <a:spLocks noChangeArrowheads="1"/>
            </p:cNvSpPr>
            <p:nvPr/>
          </p:nvSpPr>
          <p:spPr bwMode="auto">
            <a:xfrm>
              <a:off x="1334" y="3192"/>
              <a:ext cx="657" cy="6"/>
            </a:xfrm>
            <a:prstGeom prst="rect">
              <a:avLst/>
            </a:prstGeom>
            <a:solidFill>
              <a:srgbClr val="000000"/>
            </a:solidFill>
            <a:ln w="9525">
              <a:noFill/>
              <a:miter lim="800000"/>
              <a:headEnd/>
              <a:tailEnd/>
            </a:ln>
          </p:spPr>
          <p:txBody>
            <a:bodyPr/>
            <a:lstStyle/>
            <a:p>
              <a:endParaRPr lang="en-US"/>
            </a:p>
          </p:txBody>
        </p:sp>
        <p:sp>
          <p:nvSpPr>
            <p:cNvPr id="57583" name="Line 239"/>
            <p:cNvSpPr>
              <a:spLocks noChangeShapeType="1"/>
            </p:cNvSpPr>
            <p:nvPr/>
          </p:nvSpPr>
          <p:spPr bwMode="auto">
            <a:xfrm>
              <a:off x="1334" y="3192"/>
              <a:ext cx="657" cy="1"/>
            </a:xfrm>
            <a:prstGeom prst="line">
              <a:avLst/>
            </a:prstGeom>
            <a:noFill/>
            <a:ln w="0">
              <a:solidFill>
                <a:srgbClr val="000000"/>
              </a:solidFill>
              <a:round/>
              <a:headEnd/>
              <a:tailEnd/>
            </a:ln>
          </p:spPr>
          <p:txBody>
            <a:bodyPr/>
            <a:lstStyle/>
            <a:p>
              <a:endParaRPr lang="en-US"/>
            </a:p>
          </p:txBody>
        </p:sp>
        <p:sp>
          <p:nvSpPr>
            <p:cNvPr id="57584" name="Rectangle 240"/>
            <p:cNvSpPr>
              <a:spLocks noChangeArrowheads="1"/>
            </p:cNvSpPr>
            <p:nvPr/>
          </p:nvSpPr>
          <p:spPr bwMode="auto">
            <a:xfrm>
              <a:off x="1991" y="3192"/>
              <a:ext cx="6" cy="6"/>
            </a:xfrm>
            <a:prstGeom prst="rect">
              <a:avLst/>
            </a:prstGeom>
            <a:solidFill>
              <a:srgbClr val="000000"/>
            </a:solidFill>
            <a:ln w="9525">
              <a:noFill/>
              <a:miter lim="800000"/>
              <a:headEnd/>
              <a:tailEnd/>
            </a:ln>
          </p:spPr>
          <p:txBody>
            <a:bodyPr/>
            <a:lstStyle/>
            <a:p>
              <a:endParaRPr lang="en-US"/>
            </a:p>
          </p:txBody>
        </p:sp>
        <p:sp>
          <p:nvSpPr>
            <p:cNvPr id="57585" name="Line 241"/>
            <p:cNvSpPr>
              <a:spLocks noChangeShapeType="1"/>
            </p:cNvSpPr>
            <p:nvPr/>
          </p:nvSpPr>
          <p:spPr bwMode="auto">
            <a:xfrm>
              <a:off x="1991" y="3192"/>
              <a:ext cx="6" cy="1"/>
            </a:xfrm>
            <a:prstGeom prst="line">
              <a:avLst/>
            </a:prstGeom>
            <a:noFill/>
            <a:ln w="0">
              <a:solidFill>
                <a:srgbClr val="000000"/>
              </a:solidFill>
              <a:round/>
              <a:headEnd/>
              <a:tailEnd/>
            </a:ln>
          </p:spPr>
          <p:txBody>
            <a:bodyPr/>
            <a:lstStyle/>
            <a:p>
              <a:endParaRPr lang="en-US"/>
            </a:p>
          </p:txBody>
        </p:sp>
        <p:sp>
          <p:nvSpPr>
            <p:cNvPr id="57586" name="Line 242"/>
            <p:cNvSpPr>
              <a:spLocks noChangeShapeType="1"/>
            </p:cNvSpPr>
            <p:nvPr/>
          </p:nvSpPr>
          <p:spPr bwMode="auto">
            <a:xfrm>
              <a:off x="1991" y="3192"/>
              <a:ext cx="1" cy="6"/>
            </a:xfrm>
            <a:prstGeom prst="line">
              <a:avLst/>
            </a:prstGeom>
            <a:noFill/>
            <a:ln w="0">
              <a:solidFill>
                <a:srgbClr val="000000"/>
              </a:solidFill>
              <a:round/>
              <a:headEnd/>
              <a:tailEnd/>
            </a:ln>
          </p:spPr>
          <p:txBody>
            <a:bodyPr/>
            <a:lstStyle/>
            <a:p>
              <a:endParaRPr lang="en-US"/>
            </a:p>
          </p:txBody>
        </p:sp>
        <p:sp>
          <p:nvSpPr>
            <p:cNvPr id="57587" name="Rectangle 243"/>
            <p:cNvSpPr>
              <a:spLocks noChangeArrowheads="1"/>
            </p:cNvSpPr>
            <p:nvPr/>
          </p:nvSpPr>
          <p:spPr bwMode="auto">
            <a:xfrm>
              <a:off x="1997" y="3192"/>
              <a:ext cx="657" cy="6"/>
            </a:xfrm>
            <a:prstGeom prst="rect">
              <a:avLst/>
            </a:prstGeom>
            <a:solidFill>
              <a:srgbClr val="000000"/>
            </a:solidFill>
            <a:ln w="9525">
              <a:noFill/>
              <a:miter lim="800000"/>
              <a:headEnd/>
              <a:tailEnd/>
            </a:ln>
          </p:spPr>
          <p:txBody>
            <a:bodyPr/>
            <a:lstStyle/>
            <a:p>
              <a:endParaRPr lang="en-US"/>
            </a:p>
          </p:txBody>
        </p:sp>
        <p:sp>
          <p:nvSpPr>
            <p:cNvPr id="57588" name="Line 244"/>
            <p:cNvSpPr>
              <a:spLocks noChangeShapeType="1"/>
            </p:cNvSpPr>
            <p:nvPr/>
          </p:nvSpPr>
          <p:spPr bwMode="auto">
            <a:xfrm>
              <a:off x="1997" y="3192"/>
              <a:ext cx="657" cy="1"/>
            </a:xfrm>
            <a:prstGeom prst="line">
              <a:avLst/>
            </a:prstGeom>
            <a:noFill/>
            <a:ln w="0">
              <a:solidFill>
                <a:srgbClr val="000000"/>
              </a:solidFill>
              <a:round/>
              <a:headEnd/>
              <a:tailEnd/>
            </a:ln>
          </p:spPr>
          <p:txBody>
            <a:bodyPr/>
            <a:lstStyle/>
            <a:p>
              <a:endParaRPr lang="en-US"/>
            </a:p>
          </p:txBody>
        </p:sp>
        <p:sp>
          <p:nvSpPr>
            <p:cNvPr id="57589" name="Rectangle 245"/>
            <p:cNvSpPr>
              <a:spLocks noChangeArrowheads="1"/>
            </p:cNvSpPr>
            <p:nvPr/>
          </p:nvSpPr>
          <p:spPr bwMode="auto">
            <a:xfrm>
              <a:off x="2654" y="3192"/>
              <a:ext cx="6" cy="6"/>
            </a:xfrm>
            <a:prstGeom prst="rect">
              <a:avLst/>
            </a:prstGeom>
            <a:solidFill>
              <a:srgbClr val="000000"/>
            </a:solidFill>
            <a:ln w="9525">
              <a:noFill/>
              <a:miter lim="800000"/>
              <a:headEnd/>
              <a:tailEnd/>
            </a:ln>
          </p:spPr>
          <p:txBody>
            <a:bodyPr/>
            <a:lstStyle/>
            <a:p>
              <a:endParaRPr lang="en-US"/>
            </a:p>
          </p:txBody>
        </p:sp>
        <p:sp>
          <p:nvSpPr>
            <p:cNvPr id="57590" name="Line 246"/>
            <p:cNvSpPr>
              <a:spLocks noChangeShapeType="1"/>
            </p:cNvSpPr>
            <p:nvPr/>
          </p:nvSpPr>
          <p:spPr bwMode="auto">
            <a:xfrm>
              <a:off x="2654" y="3192"/>
              <a:ext cx="6" cy="1"/>
            </a:xfrm>
            <a:prstGeom prst="line">
              <a:avLst/>
            </a:prstGeom>
            <a:noFill/>
            <a:ln w="0">
              <a:solidFill>
                <a:srgbClr val="000000"/>
              </a:solidFill>
              <a:round/>
              <a:headEnd/>
              <a:tailEnd/>
            </a:ln>
          </p:spPr>
          <p:txBody>
            <a:bodyPr/>
            <a:lstStyle/>
            <a:p>
              <a:endParaRPr lang="en-US"/>
            </a:p>
          </p:txBody>
        </p:sp>
        <p:sp>
          <p:nvSpPr>
            <p:cNvPr id="57591" name="Line 247"/>
            <p:cNvSpPr>
              <a:spLocks noChangeShapeType="1"/>
            </p:cNvSpPr>
            <p:nvPr/>
          </p:nvSpPr>
          <p:spPr bwMode="auto">
            <a:xfrm>
              <a:off x="2654" y="3192"/>
              <a:ext cx="1" cy="6"/>
            </a:xfrm>
            <a:prstGeom prst="line">
              <a:avLst/>
            </a:prstGeom>
            <a:noFill/>
            <a:ln w="0">
              <a:solidFill>
                <a:srgbClr val="000000"/>
              </a:solidFill>
              <a:round/>
              <a:headEnd/>
              <a:tailEnd/>
            </a:ln>
          </p:spPr>
          <p:txBody>
            <a:bodyPr/>
            <a:lstStyle/>
            <a:p>
              <a:endParaRPr lang="en-US"/>
            </a:p>
          </p:txBody>
        </p:sp>
        <p:sp>
          <p:nvSpPr>
            <p:cNvPr id="57592" name="Rectangle 248"/>
            <p:cNvSpPr>
              <a:spLocks noChangeArrowheads="1"/>
            </p:cNvSpPr>
            <p:nvPr/>
          </p:nvSpPr>
          <p:spPr bwMode="auto">
            <a:xfrm>
              <a:off x="2660" y="3192"/>
              <a:ext cx="657" cy="6"/>
            </a:xfrm>
            <a:prstGeom prst="rect">
              <a:avLst/>
            </a:prstGeom>
            <a:solidFill>
              <a:srgbClr val="000000"/>
            </a:solidFill>
            <a:ln w="9525">
              <a:noFill/>
              <a:miter lim="800000"/>
              <a:headEnd/>
              <a:tailEnd/>
            </a:ln>
          </p:spPr>
          <p:txBody>
            <a:bodyPr/>
            <a:lstStyle/>
            <a:p>
              <a:endParaRPr lang="en-US"/>
            </a:p>
          </p:txBody>
        </p:sp>
        <p:sp>
          <p:nvSpPr>
            <p:cNvPr id="57593" name="Line 249"/>
            <p:cNvSpPr>
              <a:spLocks noChangeShapeType="1"/>
            </p:cNvSpPr>
            <p:nvPr/>
          </p:nvSpPr>
          <p:spPr bwMode="auto">
            <a:xfrm>
              <a:off x="2660" y="3192"/>
              <a:ext cx="657" cy="1"/>
            </a:xfrm>
            <a:prstGeom prst="line">
              <a:avLst/>
            </a:prstGeom>
            <a:noFill/>
            <a:ln w="0">
              <a:solidFill>
                <a:srgbClr val="000000"/>
              </a:solidFill>
              <a:round/>
              <a:headEnd/>
              <a:tailEnd/>
            </a:ln>
          </p:spPr>
          <p:txBody>
            <a:bodyPr/>
            <a:lstStyle/>
            <a:p>
              <a:endParaRPr lang="en-US"/>
            </a:p>
          </p:txBody>
        </p:sp>
        <p:sp>
          <p:nvSpPr>
            <p:cNvPr id="57594" name="Rectangle 250"/>
            <p:cNvSpPr>
              <a:spLocks noChangeArrowheads="1"/>
            </p:cNvSpPr>
            <p:nvPr/>
          </p:nvSpPr>
          <p:spPr bwMode="auto">
            <a:xfrm>
              <a:off x="3317" y="3192"/>
              <a:ext cx="5" cy="6"/>
            </a:xfrm>
            <a:prstGeom prst="rect">
              <a:avLst/>
            </a:prstGeom>
            <a:solidFill>
              <a:srgbClr val="000000"/>
            </a:solidFill>
            <a:ln w="9525">
              <a:noFill/>
              <a:miter lim="800000"/>
              <a:headEnd/>
              <a:tailEnd/>
            </a:ln>
          </p:spPr>
          <p:txBody>
            <a:bodyPr/>
            <a:lstStyle/>
            <a:p>
              <a:endParaRPr lang="en-US"/>
            </a:p>
          </p:txBody>
        </p:sp>
        <p:sp>
          <p:nvSpPr>
            <p:cNvPr id="57595" name="Line 251"/>
            <p:cNvSpPr>
              <a:spLocks noChangeShapeType="1"/>
            </p:cNvSpPr>
            <p:nvPr/>
          </p:nvSpPr>
          <p:spPr bwMode="auto">
            <a:xfrm>
              <a:off x="3317" y="3192"/>
              <a:ext cx="5" cy="1"/>
            </a:xfrm>
            <a:prstGeom prst="line">
              <a:avLst/>
            </a:prstGeom>
            <a:noFill/>
            <a:ln w="0">
              <a:solidFill>
                <a:srgbClr val="000000"/>
              </a:solidFill>
              <a:round/>
              <a:headEnd/>
              <a:tailEnd/>
            </a:ln>
          </p:spPr>
          <p:txBody>
            <a:bodyPr/>
            <a:lstStyle/>
            <a:p>
              <a:endParaRPr lang="en-US"/>
            </a:p>
          </p:txBody>
        </p:sp>
        <p:sp>
          <p:nvSpPr>
            <p:cNvPr id="57596" name="Line 252"/>
            <p:cNvSpPr>
              <a:spLocks noChangeShapeType="1"/>
            </p:cNvSpPr>
            <p:nvPr/>
          </p:nvSpPr>
          <p:spPr bwMode="auto">
            <a:xfrm>
              <a:off x="3317" y="3192"/>
              <a:ext cx="1" cy="6"/>
            </a:xfrm>
            <a:prstGeom prst="line">
              <a:avLst/>
            </a:prstGeom>
            <a:noFill/>
            <a:ln w="0">
              <a:solidFill>
                <a:srgbClr val="000000"/>
              </a:solidFill>
              <a:round/>
              <a:headEnd/>
              <a:tailEnd/>
            </a:ln>
          </p:spPr>
          <p:txBody>
            <a:bodyPr/>
            <a:lstStyle/>
            <a:p>
              <a:endParaRPr lang="en-US"/>
            </a:p>
          </p:txBody>
        </p:sp>
        <p:sp>
          <p:nvSpPr>
            <p:cNvPr id="57597" name="Rectangle 253"/>
            <p:cNvSpPr>
              <a:spLocks noChangeArrowheads="1"/>
            </p:cNvSpPr>
            <p:nvPr/>
          </p:nvSpPr>
          <p:spPr bwMode="auto">
            <a:xfrm>
              <a:off x="0" y="3198"/>
              <a:ext cx="6" cy="201"/>
            </a:xfrm>
            <a:prstGeom prst="rect">
              <a:avLst/>
            </a:prstGeom>
            <a:solidFill>
              <a:srgbClr val="000000"/>
            </a:solidFill>
            <a:ln w="9525">
              <a:noFill/>
              <a:miter lim="800000"/>
              <a:headEnd/>
              <a:tailEnd/>
            </a:ln>
          </p:spPr>
          <p:txBody>
            <a:bodyPr/>
            <a:lstStyle/>
            <a:p>
              <a:endParaRPr lang="en-US"/>
            </a:p>
          </p:txBody>
        </p:sp>
        <p:sp>
          <p:nvSpPr>
            <p:cNvPr id="57598" name="Line 254"/>
            <p:cNvSpPr>
              <a:spLocks noChangeShapeType="1"/>
            </p:cNvSpPr>
            <p:nvPr/>
          </p:nvSpPr>
          <p:spPr bwMode="auto">
            <a:xfrm>
              <a:off x="0" y="3198"/>
              <a:ext cx="1" cy="201"/>
            </a:xfrm>
            <a:prstGeom prst="line">
              <a:avLst/>
            </a:prstGeom>
            <a:noFill/>
            <a:ln w="0">
              <a:solidFill>
                <a:srgbClr val="000000"/>
              </a:solidFill>
              <a:round/>
              <a:headEnd/>
              <a:tailEnd/>
            </a:ln>
          </p:spPr>
          <p:txBody>
            <a:bodyPr/>
            <a:lstStyle/>
            <a:p>
              <a:endParaRPr lang="en-US"/>
            </a:p>
          </p:txBody>
        </p:sp>
        <p:sp>
          <p:nvSpPr>
            <p:cNvPr id="57599" name="Rectangle 255"/>
            <p:cNvSpPr>
              <a:spLocks noChangeArrowheads="1"/>
            </p:cNvSpPr>
            <p:nvPr/>
          </p:nvSpPr>
          <p:spPr bwMode="auto">
            <a:xfrm>
              <a:off x="0" y="3399"/>
              <a:ext cx="6" cy="6"/>
            </a:xfrm>
            <a:prstGeom prst="rect">
              <a:avLst/>
            </a:prstGeom>
            <a:solidFill>
              <a:srgbClr val="000000"/>
            </a:solidFill>
            <a:ln w="9525">
              <a:noFill/>
              <a:miter lim="800000"/>
              <a:headEnd/>
              <a:tailEnd/>
            </a:ln>
          </p:spPr>
          <p:txBody>
            <a:bodyPr/>
            <a:lstStyle/>
            <a:p>
              <a:endParaRPr lang="en-US"/>
            </a:p>
          </p:txBody>
        </p:sp>
        <p:sp>
          <p:nvSpPr>
            <p:cNvPr id="57600" name="Line 256"/>
            <p:cNvSpPr>
              <a:spLocks noChangeShapeType="1"/>
            </p:cNvSpPr>
            <p:nvPr/>
          </p:nvSpPr>
          <p:spPr bwMode="auto">
            <a:xfrm>
              <a:off x="0" y="3399"/>
              <a:ext cx="6" cy="1"/>
            </a:xfrm>
            <a:prstGeom prst="line">
              <a:avLst/>
            </a:prstGeom>
            <a:noFill/>
            <a:ln w="0">
              <a:solidFill>
                <a:srgbClr val="000000"/>
              </a:solidFill>
              <a:round/>
              <a:headEnd/>
              <a:tailEnd/>
            </a:ln>
          </p:spPr>
          <p:txBody>
            <a:bodyPr/>
            <a:lstStyle/>
            <a:p>
              <a:endParaRPr lang="en-US"/>
            </a:p>
          </p:txBody>
        </p:sp>
        <p:sp>
          <p:nvSpPr>
            <p:cNvPr id="57601" name="Line 257"/>
            <p:cNvSpPr>
              <a:spLocks noChangeShapeType="1"/>
            </p:cNvSpPr>
            <p:nvPr/>
          </p:nvSpPr>
          <p:spPr bwMode="auto">
            <a:xfrm>
              <a:off x="0" y="3399"/>
              <a:ext cx="1" cy="6"/>
            </a:xfrm>
            <a:prstGeom prst="line">
              <a:avLst/>
            </a:prstGeom>
            <a:noFill/>
            <a:ln w="0">
              <a:solidFill>
                <a:srgbClr val="000000"/>
              </a:solidFill>
              <a:round/>
              <a:headEnd/>
              <a:tailEnd/>
            </a:ln>
          </p:spPr>
          <p:txBody>
            <a:bodyPr/>
            <a:lstStyle/>
            <a:p>
              <a:endParaRPr lang="en-US"/>
            </a:p>
          </p:txBody>
        </p:sp>
        <p:sp>
          <p:nvSpPr>
            <p:cNvPr id="57602" name="Rectangle 258"/>
            <p:cNvSpPr>
              <a:spLocks noChangeArrowheads="1"/>
            </p:cNvSpPr>
            <p:nvPr/>
          </p:nvSpPr>
          <p:spPr bwMode="auto">
            <a:xfrm>
              <a:off x="0" y="3399"/>
              <a:ext cx="6" cy="6"/>
            </a:xfrm>
            <a:prstGeom prst="rect">
              <a:avLst/>
            </a:prstGeom>
            <a:solidFill>
              <a:srgbClr val="000000"/>
            </a:solidFill>
            <a:ln w="9525">
              <a:noFill/>
              <a:miter lim="800000"/>
              <a:headEnd/>
              <a:tailEnd/>
            </a:ln>
          </p:spPr>
          <p:txBody>
            <a:bodyPr/>
            <a:lstStyle/>
            <a:p>
              <a:endParaRPr lang="en-US"/>
            </a:p>
          </p:txBody>
        </p:sp>
        <p:sp>
          <p:nvSpPr>
            <p:cNvPr id="57603" name="Line 259"/>
            <p:cNvSpPr>
              <a:spLocks noChangeShapeType="1"/>
            </p:cNvSpPr>
            <p:nvPr/>
          </p:nvSpPr>
          <p:spPr bwMode="auto">
            <a:xfrm>
              <a:off x="0" y="3399"/>
              <a:ext cx="6" cy="1"/>
            </a:xfrm>
            <a:prstGeom prst="line">
              <a:avLst/>
            </a:prstGeom>
            <a:noFill/>
            <a:ln w="0">
              <a:solidFill>
                <a:srgbClr val="000000"/>
              </a:solidFill>
              <a:round/>
              <a:headEnd/>
              <a:tailEnd/>
            </a:ln>
          </p:spPr>
          <p:txBody>
            <a:bodyPr/>
            <a:lstStyle/>
            <a:p>
              <a:endParaRPr lang="en-US"/>
            </a:p>
          </p:txBody>
        </p:sp>
        <p:sp>
          <p:nvSpPr>
            <p:cNvPr id="57604" name="Line 260"/>
            <p:cNvSpPr>
              <a:spLocks noChangeShapeType="1"/>
            </p:cNvSpPr>
            <p:nvPr/>
          </p:nvSpPr>
          <p:spPr bwMode="auto">
            <a:xfrm>
              <a:off x="0" y="3399"/>
              <a:ext cx="1" cy="6"/>
            </a:xfrm>
            <a:prstGeom prst="line">
              <a:avLst/>
            </a:prstGeom>
            <a:noFill/>
            <a:ln w="0">
              <a:solidFill>
                <a:srgbClr val="000000"/>
              </a:solidFill>
              <a:round/>
              <a:headEnd/>
              <a:tailEnd/>
            </a:ln>
          </p:spPr>
          <p:txBody>
            <a:bodyPr/>
            <a:lstStyle/>
            <a:p>
              <a:endParaRPr lang="en-US"/>
            </a:p>
          </p:txBody>
        </p:sp>
        <p:sp>
          <p:nvSpPr>
            <p:cNvPr id="57605" name="Rectangle 261"/>
            <p:cNvSpPr>
              <a:spLocks noChangeArrowheads="1"/>
            </p:cNvSpPr>
            <p:nvPr/>
          </p:nvSpPr>
          <p:spPr bwMode="auto">
            <a:xfrm>
              <a:off x="6" y="3399"/>
              <a:ext cx="660" cy="6"/>
            </a:xfrm>
            <a:prstGeom prst="rect">
              <a:avLst/>
            </a:prstGeom>
            <a:solidFill>
              <a:srgbClr val="000000"/>
            </a:solidFill>
            <a:ln w="9525">
              <a:noFill/>
              <a:miter lim="800000"/>
              <a:headEnd/>
              <a:tailEnd/>
            </a:ln>
          </p:spPr>
          <p:txBody>
            <a:bodyPr/>
            <a:lstStyle/>
            <a:p>
              <a:endParaRPr lang="en-US"/>
            </a:p>
          </p:txBody>
        </p:sp>
        <p:sp>
          <p:nvSpPr>
            <p:cNvPr id="57606" name="Line 262"/>
            <p:cNvSpPr>
              <a:spLocks noChangeShapeType="1"/>
            </p:cNvSpPr>
            <p:nvPr/>
          </p:nvSpPr>
          <p:spPr bwMode="auto">
            <a:xfrm>
              <a:off x="6" y="3399"/>
              <a:ext cx="660" cy="1"/>
            </a:xfrm>
            <a:prstGeom prst="line">
              <a:avLst/>
            </a:prstGeom>
            <a:noFill/>
            <a:ln w="0">
              <a:solidFill>
                <a:srgbClr val="000000"/>
              </a:solidFill>
              <a:round/>
              <a:headEnd/>
              <a:tailEnd/>
            </a:ln>
          </p:spPr>
          <p:txBody>
            <a:bodyPr/>
            <a:lstStyle/>
            <a:p>
              <a:endParaRPr lang="en-US"/>
            </a:p>
          </p:txBody>
        </p:sp>
        <p:sp>
          <p:nvSpPr>
            <p:cNvPr id="57607" name="Rectangle 263"/>
            <p:cNvSpPr>
              <a:spLocks noChangeArrowheads="1"/>
            </p:cNvSpPr>
            <p:nvPr/>
          </p:nvSpPr>
          <p:spPr bwMode="auto">
            <a:xfrm>
              <a:off x="666" y="3198"/>
              <a:ext cx="5" cy="201"/>
            </a:xfrm>
            <a:prstGeom prst="rect">
              <a:avLst/>
            </a:prstGeom>
            <a:solidFill>
              <a:srgbClr val="000000"/>
            </a:solidFill>
            <a:ln w="9525">
              <a:noFill/>
              <a:miter lim="800000"/>
              <a:headEnd/>
              <a:tailEnd/>
            </a:ln>
          </p:spPr>
          <p:txBody>
            <a:bodyPr/>
            <a:lstStyle/>
            <a:p>
              <a:endParaRPr lang="en-US"/>
            </a:p>
          </p:txBody>
        </p:sp>
        <p:sp>
          <p:nvSpPr>
            <p:cNvPr id="57608" name="Line 264"/>
            <p:cNvSpPr>
              <a:spLocks noChangeShapeType="1"/>
            </p:cNvSpPr>
            <p:nvPr/>
          </p:nvSpPr>
          <p:spPr bwMode="auto">
            <a:xfrm>
              <a:off x="666" y="3198"/>
              <a:ext cx="1" cy="201"/>
            </a:xfrm>
            <a:prstGeom prst="line">
              <a:avLst/>
            </a:prstGeom>
            <a:noFill/>
            <a:ln w="0">
              <a:solidFill>
                <a:srgbClr val="000000"/>
              </a:solidFill>
              <a:round/>
              <a:headEnd/>
              <a:tailEnd/>
            </a:ln>
          </p:spPr>
          <p:txBody>
            <a:bodyPr/>
            <a:lstStyle/>
            <a:p>
              <a:endParaRPr lang="en-US"/>
            </a:p>
          </p:txBody>
        </p:sp>
        <p:sp>
          <p:nvSpPr>
            <p:cNvPr id="57609" name="Rectangle 265"/>
            <p:cNvSpPr>
              <a:spLocks noChangeArrowheads="1"/>
            </p:cNvSpPr>
            <p:nvPr/>
          </p:nvSpPr>
          <p:spPr bwMode="auto">
            <a:xfrm>
              <a:off x="666" y="3399"/>
              <a:ext cx="5" cy="6"/>
            </a:xfrm>
            <a:prstGeom prst="rect">
              <a:avLst/>
            </a:prstGeom>
            <a:solidFill>
              <a:srgbClr val="000000"/>
            </a:solidFill>
            <a:ln w="9525">
              <a:noFill/>
              <a:miter lim="800000"/>
              <a:headEnd/>
              <a:tailEnd/>
            </a:ln>
          </p:spPr>
          <p:txBody>
            <a:bodyPr/>
            <a:lstStyle/>
            <a:p>
              <a:endParaRPr lang="en-US"/>
            </a:p>
          </p:txBody>
        </p:sp>
        <p:sp>
          <p:nvSpPr>
            <p:cNvPr id="57610" name="Line 266"/>
            <p:cNvSpPr>
              <a:spLocks noChangeShapeType="1"/>
            </p:cNvSpPr>
            <p:nvPr/>
          </p:nvSpPr>
          <p:spPr bwMode="auto">
            <a:xfrm>
              <a:off x="666" y="3399"/>
              <a:ext cx="5" cy="1"/>
            </a:xfrm>
            <a:prstGeom prst="line">
              <a:avLst/>
            </a:prstGeom>
            <a:noFill/>
            <a:ln w="0">
              <a:solidFill>
                <a:srgbClr val="000000"/>
              </a:solidFill>
              <a:round/>
              <a:headEnd/>
              <a:tailEnd/>
            </a:ln>
          </p:spPr>
          <p:txBody>
            <a:bodyPr/>
            <a:lstStyle/>
            <a:p>
              <a:endParaRPr lang="en-US"/>
            </a:p>
          </p:txBody>
        </p:sp>
        <p:sp>
          <p:nvSpPr>
            <p:cNvPr id="57611" name="Line 267"/>
            <p:cNvSpPr>
              <a:spLocks noChangeShapeType="1"/>
            </p:cNvSpPr>
            <p:nvPr/>
          </p:nvSpPr>
          <p:spPr bwMode="auto">
            <a:xfrm>
              <a:off x="666" y="3399"/>
              <a:ext cx="1" cy="6"/>
            </a:xfrm>
            <a:prstGeom prst="line">
              <a:avLst/>
            </a:prstGeom>
            <a:noFill/>
            <a:ln w="0">
              <a:solidFill>
                <a:srgbClr val="000000"/>
              </a:solidFill>
              <a:round/>
              <a:headEnd/>
              <a:tailEnd/>
            </a:ln>
          </p:spPr>
          <p:txBody>
            <a:bodyPr/>
            <a:lstStyle/>
            <a:p>
              <a:endParaRPr lang="en-US"/>
            </a:p>
          </p:txBody>
        </p:sp>
        <p:sp>
          <p:nvSpPr>
            <p:cNvPr id="57612" name="Rectangle 268"/>
            <p:cNvSpPr>
              <a:spLocks noChangeArrowheads="1"/>
            </p:cNvSpPr>
            <p:nvPr/>
          </p:nvSpPr>
          <p:spPr bwMode="auto">
            <a:xfrm>
              <a:off x="671" y="3399"/>
              <a:ext cx="657" cy="6"/>
            </a:xfrm>
            <a:prstGeom prst="rect">
              <a:avLst/>
            </a:prstGeom>
            <a:solidFill>
              <a:srgbClr val="000000"/>
            </a:solidFill>
            <a:ln w="9525">
              <a:noFill/>
              <a:miter lim="800000"/>
              <a:headEnd/>
              <a:tailEnd/>
            </a:ln>
          </p:spPr>
          <p:txBody>
            <a:bodyPr/>
            <a:lstStyle/>
            <a:p>
              <a:endParaRPr lang="en-US"/>
            </a:p>
          </p:txBody>
        </p:sp>
        <p:sp>
          <p:nvSpPr>
            <p:cNvPr id="57613" name="Line 269"/>
            <p:cNvSpPr>
              <a:spLocks noChangeShapeType="1"/>
            </p:cNvSpPr>
            <p:nvPr/>
          </p:nvSpPr>
          <p:spPr bwMode="auto">
            <a:xfrm>
              <a:off x="671" y="3399"/>
              <a:ext cx="657" cy="1"/>
            </a:xfrm>
            <a:prstGeom prst="line">
              <a:avLst/>
            </a:prstGeom>
            <a:noFill/>
            <a:ln w="0">
              <a:solidFill>
                <a:srgbClr val="000000"/>
              </a:solidFill>
              <a:round/>
              <a:headEnd/>
              <a:tailEnd/>
            </a:ln>
          </p:spPr>
          <p:txBody>
            <a:bodyPr/>
            <a:lstStyle/>
            <a:p>
              <a:endParaRPr lang="en-US"/>
            </a:p>
          </p:txBody>
        </p:sp>
        <p:sp>
          <p:nvSpPr>
            <p:cNvPr id="57614" name="Rectangle 270"/>
            <p:cNvSpPr>
              <a:spLocks noChangeArrowheads="1"/>
            </p:cNvSpPr>
            <p:nvPr/>
          </p:nvSpPr>
          <p:spPr bwMode="auto">
            <a:xfrm>
              <a:off x="1328" y="3198"/>
              <a:ext cx="6" cy="201"/>
            </a:xfrm>
            <a:prstGeom prst="rect">
              <a:avLst/>
            </a:prstGeom>
            <a:solidFill>
              <a:srgbClr val="000000"/>
            </a:solidFill>
            <a:ln w="9525">
              <a:noFill/>
              <a:miter lim="800000"/>
              <a:headEnd/>
              <a:tailEnd/>
            </a:ln>
          </p:spPr>
          <p:txBody>
            <a:bodyPr/>
            <a:lstStyle/>
            <a:p>
              <a:endParaRPr lang="en-US"/>
            </a:p>
          </p:txBody>
        </p:sp>
        <p:sp>
          <p:nvSpPr>
            <p:cNvPr id="57615" name="Line 271"/>
            <p:cNvSpPr>
              <a:spLocks noChangeShapeType="1"/>
            </p:cNvSpPr>
            <p:nvPr/>
          </p:nvSpPr>
          <p:spPr bwMode="auto">
            <a:xfrm>
              <a:off x="1328" y="3198"/>
              <a:ext cx="1" cy="201"/>
            </a:xfrm>
            <a:prstGeom prst="line">
              <a:avLst/>
            </a:prstGeom>
            <a:noFill/>
            <a:ln w="0">
              <a:solidFill>
                <a:srgbClr val="000000"/>
              </a:solidFill>
              <a:round/>
              <a:headEnd/>
              <a:tailEnd/>
            </a:ln>
          </p:spPr>
          <p:txBody>
            <a:bodyPr/>
            <a:lstStyle/>
            <a:p>
              <a:endParaRPr lang="en-US"/>
            </a:p>
          </p:txBody>
        </p:sp>
        <p:sp>
          <p:nvSpPr>
            <p:cNvPr id="57616" name="Rectangle 272"/>
            <p:cNvSpPr>
              <a:spLocks noChangeArrowheads="1"/>
            </p:cNvSpPr>
            <p:nvPr/>
          </p:nvSpPr>
          <p:spPr bwMode="auto">
            <a:xfrm>
              <a:off x="1328" y="3399"/>
              <a:ext cx="6" cy="6"/>
            </a:xfrm>
            <a:prstGeom prst="rect">
              <a:avLst/>
            </a:prstGeom>
            <a:solidFill>
              <a:srgbClr val="000000"/>
            </a:solidFill>
            <a:ln w="9525">
              <a:noFill/>
              <a:miter lim="800000"/>
              <a:headEnd/>
              <a:tailEnd/>
            </a:ln>
          </p:spPr>
          <p:txBody>
            <a:bodyPr/>
            <a:lstStyle/>
            <a:p>
              <a:endParaRPr lang="en-US"/>
            </a:p>
          </p:txBody>
        </p:sp>
        <p:sp>
          <p:nvSpPr>
            <p:cNvPr id="57617" name="Line 273"/>
            <p:cNvSpPr>
              <a:spLocks noChangeShapeType="1"/>
            </p:cNvSpPr>
            <p:nvPr/>
          </p:nvSpPr>
          <p:spPr bwMode="auto">
            <a:xfrm>
              <a:off x="1328" y="3399"/>
              <a:ext cx="6" cy="1"/>
            </a:xfrm>
            <a:prstGeom prst="line">
              <a:avLst/>
            </a:prstGeom>
            <a:noFill/>
            <a:ln w="0">
              <a:solidFill>
                <a:srgbClr val="000000"/>
              </a:solidFill>
              <a:round/>
              <a:headEnd/>
              <a:tailEnd/>
            </a:ln>
          </p:spPr>
          <p:txBody>
            <a:bodyPr/>
            <a:lstStyle/>
            <a:p>
              <a:endParaRPr lang="en-US"/>
            </a:p>
          </p:txBody>
        </p:sp>
        <p:sp>
          <p:nvSpPr>
            <p:cNvPr id="57618" name="Line 274"/>
            <p:cNvSpPr>
              <a:spLocks noChangeShapeType="1"/>
            </p:cNvSpPr>
            <p:nvPr/>
          </p:nvSpPr>
          <p:spPr bwMode="auto">
            <a:xfrm>
              <a:off x="1328" y="3399"/>
              <a:ext cx="1" cy="6"/>
            </a:xfrm>
            <a:prstGeom prst="line">
              <a:avLst/>
            </a:prstGeom>
            <a:noFill/>
            <a:ln w="0">
              <a:solidFill>
                <a:srgbClr val="000000"/>
              </a:solidFill>
              <a:round/>
              <a:headEnd/>
              <a:tailEnd/>
            </a:ln>
          </p:spPr>
          <p:txBody>
            <a:bodyPr/>
            <a:lstStyle/>
            <a:p>
              <a:endParaRPr lang="en-US"/>
            </a:p>
          </p:txBody>
        </p:sp>
        <p:sp>
          <p:nvSpPr>
            <p:cNvPr id="57619" name="Rectangle 275"/>
            <p:cNvSpPr>
              <a:spLocks noChangeArrowheads="1"/>
            </p:cNvSpPr>
            <p:nvPr/>
          </p:nvSpPr>
          <p:spPr bwMode="auto">
            <a:xfrm>
              <a:off x="1334" y="3399"/>
              <a:ext cx="657" cy="6"/>
            </a:xfrm>
            <a:prstGeom prst="rect">
              <a:avLst/>
            </a:prstGeom>
            <a:solidFill>
              <a:srgbClr val="000000"/>
            </a:solidFill>
            <a:ln w="9525">
              <a:noFill/>
              <a:miter lim="800000"/>
              <a:headEnd/>
              <a:tailEnd/>
            </a:ln>
          </p:spPr>
          <p:txBody>
            <a:bodyPr/>
            <a:lstStyle/>
            <a:p>
              <a:endParaRPr lang="en-US"/>
            </a:p>
          </p:txBody>
        </p:sp>
        <p:sp>
          <p:nvSpPr>
            <p:cNvPr id="57620" name="Line 276"/>
            <p:cNvSpPr>
              <a:spLocks noChangeShapeType="1"/>
            </p:cNvSpPr>
            <p:nvPr/>
          </p:nvSpPr>
          <p:spPr bwMode="auto">
            <a:xfrm>
              <a:off x="1334" y="3399"/>
              <a:ext cx="657" cy="1"/>
            </a:xfrm>
            <a:prstGeom prst="line">
              <a:avLst/>
            </a:prstGeom>
            <a:noFill/>
            <a:ln w="0">
              <a:solidFill>
                <a:srgbClr val="000000"/>
              </a:solidFill>
              <a:round/>
              <a:headEnd/>
              <a:tailEnd/>
            </a:ln>
          </p:spPr>
          <p:txBody>
            <a:bodyPr/>
            <a:lstStyle/>
            <a:p>
              <a:endParaRPr lang="en-US"/>
            </a:p>
          </p:txBody>
        </p:sp>
        <p:sp>
          <p:nvSpPr>
            <p:cNvPr id="57621" name="Rectangle 277"/>
            <p:cNvSpPr>
              <a:spLocks noChangeArrowheads="1"/>
            </p:cNvSpPr>
            <p:nvPr/>
          </p:nvSpPr>
          <p:spPr bwMode="auto">
            <a:xfrm>
              <a:off x="1991" y="3198"/>
              <a:ext cx="6" cy="201"/>
            </a:xfrm>
            <a:prstGeom prst="rect">
              <a:avLst/>
            </a:prstGeom>
            <a:solidFill>
              <a:srgbClr val="000000"/>
            </a:solidFill>
            <a:ln w="9525">
              <a:noFill/>
              <a:miter lim="800000"/>
              <a:headEnd/>
              <a:tailEnd/>
            </a:ln>
          </p:spPr>
          <p:txBody>
            <a:bodyPr/>
            <a:lstStyle/>
            <a:p>
              <a:endParaRPr lang="en-US"/>
            </a:p>
          </p:txBody>
        </p:sp>
        <p:sp>
          <p:nvSpPr>
            <p:cNvPr id="57622" name="Line 278"/>
            <p:cNvSpPr>
              <a:spLocks noChangeShapeType="1"/>
            </p:cNvSpPr>
            <p:nvPr/>
          </p:nvSpPr>
          <p:spPr bwMode="auto">
            <a:xfrm>
              <a:off x="1991" y="3198"/>
              <a:ext cx="1" cy="201"/>
            </a:xfrm>
            <a:prstGeom prst="line">
              <a:avLst/>
            </a:prstGeom>
            <a:noFill/>
            <a:ln w="0">
              <a:solidFill>
                <a:srgbClr val="000000"/>
              </a:solidFill>
              <a:round/>
              <a:headEnd/>
              <a:tailEnd/>
            </a:ln>
          </p:spPr>
          <p:txBody>
            <a:bodyPr/>
            <a:lstStyle/>
            <a:p>
              <a:endParaRPr lang="en-US"/>
            </a:p>
          </p:txBody>
        </p:sp>
        <p:sp>
          <p:nvSpPr>
            <p:cNvPr id="57623" name="Rectangle 279"/>
            <p:cNvSpPr>
              <a:spLocks noChangeArrowheads="1"/>
            </p:cNvSpPr>
            <p:nvPr/>
          </p:nvSpPr>
          <p:spPr bwMode="auto">
            <a:xfrm>
              <a:off x="1991" y="3399"/>
              <a:ext cx="6" cy="6"/>
            </a:xfrm>
            <a:prstGeom prst="rect">
              <a:avLst/>
            </a:prstGeom>
            <a:solidFill>
              <a:srgbClr val="000000"/>
            </a:solidFill>
            <a:ln w="9525">
              <a:noFill/>
              <a:miter lim="800000"/>
              <a:headEnd/>
              <a:tailEnd/>
            </a:ln>
          </p:spPr>
          <p:txBody>
            <a:bodyPr/>
            <a:lstStyle/>
            <a:p>
              <a:endParaRPr lang="en-US"/>
            </a:p>
          </p:txBody>
        </p:sp>
        <p:sp>
          <p:nvSpPr>
            <p:cNvPr id="57624" name="Line 280"/>
            <p:cNvSpPr>
              <a:spLocks noChangeShapeType="1"/>
            </p:cNvSpPr>
            <p:nvPr/>
          </p:nvSpPr>
          <p:spPr bwMode="auto">
            <a:xfrm>
              <a:off x="1991" y="3399"/>
              <a:ext cx="6" cy="1"/>
            </a:xfrm>
            <a:prstGeom prst="line">
              <a:avLst/>
            </a:prstGeom>
            <a:noFill/>
            <a:ln w="0">
              <a:solidFill>
                <a:srgbClr val="000000"/>
              </a:solidFill>
              <a:round/>
              <a:headEnd/>
              <a:tailEnd/>
            </a:ln>
          </p:spPr>
          <p:txBody>
            <a:bodyPr/>
            <a:lstStyle/>
            <a:p>
              <a:endParaRPr lang="en-US"/>
            </a:p>
          </p:txBody>
        </p:sp>
        <p:sp>
          <p:nvSpPr>
            <p:cNvPr id="57625" name="Line 281"/>
            <p:cNvSpPr>
              <a:spLocks noChangeShapeType="1"/>
            </p:cNvSpPr>
            <p:nvPr/>
          </p:nvSpPr>
          <p:spPr bwMode="auto">
            <a:xfrm>
              <a:off x="1991" y="3399"/>
              <a:ext cx="1" cy="6"/>
            </a:xfrm>
            <a:prstGeom prst="line">
              <a:avLst/>
            </a:prstGeom>
            <a:noFill/>
            <a:ln w="0">
              <a:solidFill>
                <a:srgbClr val="000000"/>
              </a:solidFill>
              <a:round/>
              <a:headEnd/>
              <a:tailEnd/>
            </a:ln>
          </p:spPr>
          <p:txBody>
            <a:bodyPr/>
            <a:lstStyle/>
            <a:p>
              <a:endParaRPr lang="en-US"/>
            </a:p>
          </p:txBody>
        </p:sp>
        <p:sp>
          <p:nvSpPr>
            <p:cNvPr id="57626" name="Rectangle 282"/>
            <p:cNvSpPr>
              <a:spLocks noChangeArrowheads="1"/>
            </p:cNvSpPr>
            <p:nvPr/>
          </p:nvSpPr>
          <p:spPr bwMode="auto">
            <a:xfrm>
              <a:off x="1997" y="3399"/>
              <a:ext cx="657" cy="6"/>
            </a:xfrm>
            <a:prstGeom prst="rect">
              <a:avLst/>
            </a:prstGeom>
            <a:solidFill>
              <a:srgbClr val="000000"/>
            </a:solidFill>
            <a:ln w="9525">
              <a:noFill/>
              <a:miter lim="800000"/>
              <a:headEnd/>
              <a:tailEnd/>
            </a:ln>
          </p:spPr>
          <p:txBody>
            <a:bodyPr/>
            <a:lstStyle/>
            <a:p>
              <a:endParaRPr lang="en-US"/>
            </a:p>
          </p:txBody>
        </p:sp>
        <p:sp>
          <p:nvSpPr>
            <p:cNvPr id="57627" name="Line 283"/>
            <p:cNvSpPr>
              <a:spLocks noChangeShapeType="1"/>
            </p:cNvSpPr>
            <p:nvPr/>
          </p:nvSpPr>
          <p:spPr bwMode="auto">
            <a:xfrm>
              <a:off x="1997" y="3399"/>
              <a:ext cx="657" cy="1"/>
            </a:xfrm>
            <a:prstGeom prst="line">
              <a:avLst/>
            </a:prstGeom>
            <a:noFill/>
            <a:ln w="0">
              <a:solidFill>
                <a:srgbClr val="000000"/>
              </a:solidFill>
              <a:round/>
              <a:headEnd/>
              <a:tailEnd/>
            </a:ln>
          </p:spPr>
          <p:txBody>
            <a:bodyPr/>
            <a:lstStyle/>
            <a:p>
              <a:endParaRPr lang="en-US"/>
            </a:p>
          </p:txBody>
        </p:sp>
        <p:sp>
          <p:nvSpPr>
            <p:cNvPr id="57628" name="Rectangle 284"/>
            <p:cNvSpPr>
              <a:spLocks noChangeArrowheads="1"/>
            </p:cNvSpPr>
            <p:nvPr/>
          </p:nvSpPr>
          <p:spPr bwMode="auto">
            <a:xfrm>
              <a:off x="2654" y="3198"/>
              <a:ext cx="6" cy="201"/>
            </a:xfrm>
            <a:prstGeom prst="rect">
              <a:avLst/>
            </a:prstGeom>
            <a:solidFill>
              <a:srgbClr val="000000"/>
            </a:solidFill>
            <a:ln w="9525">
              <a:noFill/>
              <a:miter lim="800000"/>
              <a:headEnd/>
              <a:tailEnd/>
            </a:ln>
          </p:spPr>
          <p:txBody>
            <a:bodyPr/>
            <a:lstStyle/>
            <a:p>
              <a:endParaRPr lang="en-US"/>
            </a:p>
          </p:txBody>
        </p:sp>
        <p:sp>
          <p:nvSpPr>
            <p:cNvPr id="57629" name="Line 285"/>
            <p:cNvSpPr>
              <a:spLocks noChangeShapeType="1"/>
            </p:cNvSpPr>
            <p:nvPr/>
          </p:nvSpPr>
          <p:spPr bwMode="auto">
            <a:xfrm>
              <a:off x="2654" y="3198"/>
              <a:ext cx="1" cy="201"/>
            </a:xfrm>
            <a:prstGeom prst="line">
              <a:avLst/>
            </a:prstGeom>
            <a:noFill/>
            <a:ln w="0">
              <a:solidFill>
                <a:srgbClr val="000000"/>
              </a:solidFill>
              <a:round/>
              <a:headEnd/>
              <a:tailEnd/>
            </a:ln>
          </p:spPr>
          <p:txBody>
            <a:bodyPr/>
            <a:lstStyle/>
            <a:p>
              <a:endParaRPr lang="en-US"/>
            </a:p>
          </p:txBody>
        </p:sp>
        <p:sp>
          <p:nvSpPr>
            <p:cNvPr id="57630" name="Rectangle 286"/>
            <p:cNvSpPr>
              <a:spLocks noChangeArrowheads="1"/>
            </p:cNvSpPr>
            <p:nvPr/>
          </p:nvSpPr>
          <p:spPr bwMode="auto">
            <a:xfrm>
              <a:off x="2654" y="3399"/>
              <a:ext cx="6" cy="6"/>
            </a:xfrm>
            <a:prstGeom prst="rect">
              <a:avLst/>
            </a:prstGeom>
            <a:solidFill>
              <a:srgbClr val="000000"/>
            </a:solidFill>
            <a:ln w="9525">
              <a:noFill/>
              <a:miter lim="800000"/>
              <a:headEnd/>
              <a:tailEnd/>
            </a:ln>
          </p:spPr>
          <p:txBody>
            <a:bodyPr/>
            <a:lstStyle/>
            <a:p>
              <a:endParaRPr lang="en-US"/>
            </a:p>
          </p:txBody>
        </p:sp>
        <p:sp>
          <p:nvSpPr>
            <p:cNvPr id="57631" name="Line 287"/>
            <p:cNvSpPr>
              <a:spLocks noChangeShapeType="1"/>
            </p:cNvSpPr>
            <p:nvPr/>
          </p:nvSpPr>
          <p:spPr bwMode="auto">
            <a:xfrm>
              <a:off x="2654" y="3399"/>
              <a:ext cx="6" cy="1"/>
            </a:xfrm>
            <a:prstGeom prst="line">
              <a:avLst/>
            </a:prstGeom>
            <a:noFill/>
            <a:ln w="0">
              <a:solidFill>
                <a:srgbClr val="000000"/>
              </a:solidFill>
              <a:round/>
              <a:headEnd/>
              <a:tailEnd/>
            </a:ln>
          </p:spPr>
          <p:txBody>
            <a:bodyPr/>
            <a:lstStyle/>
            <a:p>
              <a:endParaRPr lang="en-US"/>
            </a:p>
          </p:txBody>
        </p:sp>
        <p:sp>
          <p:nvSpPr>
            <p:cNvPr id="57632" name="Line 288"/>
            <p:cNvSpPr>
              <a:spLocks noChangeShapeType="1"/>
            </p:cNvSpPr>
            <p:nvPr/>
          </p:nvSpPr>
          <p:spPr bwMode="auto">
            <a:xfrm>
              <a:off x="2654" y="3399"/>
              <a:ext cx="1" cy="6"/>
            </a:xfrm>
            <a:prstGeom prst="line">
              <a:avLst/>
            </a:prstGeom>
            <a:noFill/>
            <a:ln w="0">
              <a:solidFill>
                <a:srgbClr val="000000"/>
              </a:solidFill>
              <a:round/>
              <a:headEnd/>
              <a:tailEnd/>
            </a:ln>
          </p:spPr>
          <p:txBody>
            <a:bodyPr/>
            <a:lstStyle/>
            <a:p>
              <a:endParaRPr lang="en-US"/>
            </a:p>
          </p:txBody>
        </p:sp>
        <p:sp>
          <p:nvSpPr>
            <p:cNvPr id="57633" name="Rectangle 289"/>
            <p:cNvSpPr>
              <a:spLocks noChangeArrowheads="1"/>
            </p:cNvSpPr>
            <p:nvPr/>
          </p:nvSpPr>
          <p:spPr bwMode="auto">
            <a:xfrm>
              <a:off x="2660" y="3399"/>
              <a:ext cx="657" cy="6"/>
            </a:xfrm>
            <a:prstGeom prst="rect">
              <a:avLst/>
            </a:prstGeom>
            <a:solidFill>
              <a:srgbClr val="000000"/>
            </a:solidFill>
            <a:ln w="9525">
              <a:noFill/>
              <a:miter lim="800000"/>
              <a:headEnd/>
              <a:tailEnd/>
            </a:ln>
          </p:spPr>
          <p:txBody>
            <a:bodyPr/>
            <a:lstStyle/>
            <a:p>
              <a:endParaRPr lang="en-US"/>
            </a:p>
          </p:txBody>
        </p:sp>
        <p:sp>
          <p:nvSpPr>
            <p:cNvPr id="57634" name="Line 290"/>
            <p:cNvSpPr>
              <a:spLocks noChangeShapeType="1"/>
            </p:cNvSpPr>
            <p:nvPr/>
          </p:nvSpPr>
          <p:spPr bwMode="auto">
            <a:xfrm>
              <a:off x="2660" y="3399"/>
              <a:ext cx="657" cy="1"/>
            </a:xfrm>
            <a:prstGeom prst="line">
              <a:avLst/>
            </a:prstGeom>
            <a:noFill/>
            <a:ln w="0">
              <a:solidFill>
                <a:srgbClr val="000000"/>
              </a:solidFill>
              <a:round/>
              <a:headEnd/>
              <a:tailEnd/>
            </a:ln>
          </p:spPr>
          <p:txBody>
            <a:bodyPr/>
            <a:lstStyle/>
            <a:p>
              <a:endParaRPr lang="en-US"/>
            </a:p>
          </p:txBody>
        </p:sp>
        <p:sp>
          <p:nvSpPr>
            <p:cNvPr id="57635" name="Rectangle 291"/>
            <p:cNvSpPr>
              <a:spLocks noChangeArrowheads="1"/>
            </p:cNvSpPr>
            <p:nvPr/>
          </p:nvSpPr>
          <p:spPr bwMode="auto">
            <a:xfrm>
              <a:off x="3317" y="3198"/>
              <a:ext cx="5" cy="201"/>
            </a:xfrm>
            <a:prstGeom prst="rect">
              <a:avLst/>
            </a:prstGeom>
            <a:solidFill>
              <a:srgbClr val="000000"/>
            </a:solidFill>
            <a:ln w="9525">
              <a:noFill/>
              <a:miter lim="800000"/>
              <a:headEnd/>
              <a:tailEnd/>
            </a:ln>
          </p:spPr>
          <p:txBody>
            <a:bodyPr/>
            <a:lstStyle/>
            <a:p>
              <a:endParaRPr lang="en-US"/>
            </a:p>
          </p:txBody>
        </p:sp>
        <p:sp>
          <p:nvSpPr>
            <p:cNvPr id="57636" name="Line 292"/>
            <p:cNvSpPr>
              <a:spLocks noChangeShapeType="1"/>
            </p:cNvSpPr>
            <p:nvPr/>
          </p:nvSpPr>
          <p:spPr bwMode="auto">
            <a:xfrm>
              <a:off x="3317" y="3198"/>
              <a:ext cx="1" cy="201"/>
            </a:xfrm>
            <a:prstGeom prst="line">
              <a:avLst/>
            </a:prstGeom>
            <a:noFill/>
            <a:ln w="0">
              <a:solidFill>
                <a:srgbClr val="000000"/>
              </a:solidFill>
              <a:round/>
              <a:headEnd/>
              <a:tailEnd/>
            </a:ln>
          </p:spPr>
          <p:txBody>
            <a:bodyPr/>
            <a:lstStyle/>
            <a:p>
              <a:endParaRPr lang="en-US"/>
            </a:p>
          </p:txBody>
        </p:sp>
        <p:sp>
          <p:nvSpPr>
            <p:cNvPr id="57637" name="Rectangle 293"/>
            <p:cNvSpPr>
              <a:spLocks noChangeArrowheads="1"/>
            </p:cNvSpPr>
            <p:nvPr/>
          </p:nvSpPr>
          <p:spPr bwMode="auto">
            <a:xfrm>
              <a:off x="3317" y="3399"/>
              <a:ext cx="5" cy="6"/>
            </a:xfrm>
            <a:prstGeom prst="rect">
              <a:avLst/>
            </a:prstGeom>
            <a:solidFill>
              <a:srgbClr val="000000"/>
            </a:solidFill>
            <a:ln w="9525">
              <a:noFill/>
              <a:miter lim="800000"/>
              <a:headEnd/>
              <a:tailEnd/>
            </a:ln>
          </p:spPr>
          <p:txBody>
            <a:bodyPr/>
            <a:lstStyle/>
            <a:p>
              <a:endParaRPr lang="en-US"/>
            </a:p>
          </p:txBody>
        </p:sp>
        <p:sp>
          <p:nvSpPr>
            <p:cNvPr id="57638" name="Line 294"/>
            <p:cNvSpPr>
              <a:spLocks noChangeShapeType="1"/>
            </p:cNvSpPr>
            <p:nvPr/>
          </p:nvSpPr>
          <p:spPr bwMode="auto">
            <a:xfrm>
              <a:off x="3317" y="3399"/>
              <a:ext cx="5" cy="1"/>
            </a:xfrm>
            <a:prstGeom prst="line">
              <a:avLst/>
            </a:prstGeom>
            <a:noFill/>
            <a:ln w="0">
              <a:solidFill>
                <a:srgbClr val="000000"/>
              </a:solidFill>
              <a:round/>
              <a:headEnd/>
              <a:tailEnd/>
            </a:ln>
          </p:spPr>
          <p:txBody>
            <a:bodyPr/>
            <a:lstStyle/>
            <a:p>
              <a:endParaRPr lang="en-US"/>
            </a:p>
          </p:txBody>
        </p:sp>
        <p:sp>
          <p:nvSpPr>
            <p:cNvPr id="57639" name="Line 295"/>
            <p:cNvSpPr>
              <a:spLocks noChangeShapeType="1"/>
            </p:cNvSpPr>
            <p:nvPr/>
          </p:nvSpPr>
          <p:spPr bwMode="auto">
            <a:xfrm>
              <a:off x="3317" y="3399"/>
              <a:ext cx="1" cy="6"/>
            </a:xfrm>
            <a:prstGeom prst="line">
              <a:avLst/>
            </a:prstGeom>
            <a:noFill/>
            <a:ln w="0">
              <a:solidFill>
                <a:srgbClr val="000000"/>
              </a:solidFill>
              <a:round/>
              <a:headEnd/>
              <a:tailEnd/>
            </a:ln>
          </p:spPr>
          <p:txBody>
            <a:bodyPr/>
            <a:lstStyle/>
            <a:p>
              <a:endParaRPr lang="en-US"/>
            </a:p>
          </p:txBody>
        </p:sp>
        <p:sp>
          <p:nvSpPr>
            <p:cNvPr id="57640" name="Rectangle 296"/>
            <p:cNvSpPr>
              <a:spLocks noChangeArrowheads="1"/>
            </p:cNvSpPr>
            <p:nvPr/>
          </p:nvSpPr>
          <p:spPr bwMode="auto">
            <a:xfrm>
              <a:off x="3317" y="3399"/>
              <a:ext cx="5" cy="6"/>
            </a:xfrm>
            <a:prstGeom prst="rect">
              <a:avLst/>
            </a:prstGeom>
            <a:solidFill>
              <a:srgbClr val="000000"/>
            </a:solidFill>
            <a:ln w="9525">
              <a:noFill/>
              <a:miter lim="800000"/>
              <a:headEnd/>
              <a:tailEnd/>
            </a:ln>
          </p:spPr>
          <p:txBody>
            <a:bodyPr/>
            <a:lstStyle/>
            <a:p>
              <a:endParaRPr lang="en-US"/>
            </a:p>
          </p:txBody>
        </p:sp>
        <p:sp>
          <p:nvSpPr>
            <p:cNvPr id="57641" name="Line 297"/>
            <p:cNvSpPr>
              <a:spLocks noChangeShapeType="1"/>
            </p:cNvSpPr>
            <p:nvPr/>
          </p:nvSpPr>
          <p:spPr bwMode="auto">
            <a:xfrm>
              <a:off x="3317" y="3399"/>
              <a:ext cx="5" cy="1"/>
            </a:xfrm>
            <a:prstGeom prst="line">
              <a:avLst/>
            </a:prstGeom>
            <a:noFill/>
            <a:ln w="0">
              <a:solidFill>
                <a:srgbClr val="000000"/>
              </a:solidFill>
              <a:round/>
              <a:headEnd/>
              <a:tailEnd/>
            </a:ln>
          </p:spPr>
          <p:txBody>
            <a:bodyPr/>
            <a:lstStyle/>
            <a:p>
              <a:endParaRPr lang="en-US"/>
            </a:p>
          </p:txBody>
        </p:sp>
        <p:sp>
          <p:nvSpPr>
            <p:cNvPr id="57642" name="Line 298"/>
            <p:cNvSpPr>
              <a:spLocks noChangeShapeType="1"/>
            </p:cNvSpPr>
            <p:nvPr/>
          </p:nvSpPr>
          <p:spPr bwMode="auto">
            <a:xfrm>
              <a:off x="3317" y="3399"/>
              <a:ext cx="1" cy="6"/>
            </a:xfrm>
            <a:prstGeom prst="line">
              <a:avLst/>
            </a:prstGeom>
            <a:noFill/>
            <a:ln w="0">
              <a:solidFill>
                <a:srgbClr val="000000"/>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349"/>
                                        </p:tgtEl>
                                        <p:attrNameLst>
                                          <p:attrName>style.visibility</p:attrName>
                                        </p:attrNameLst>
                                      </p:cBhvr>
                                      <p:to>
                                        <p:strVal val="visible"/>
                                      </p:to>
                                    </p:set>
                                    <p:anim calcmode="lin" valueType="num">
                                      <p:cBhvr additive="base">
                                        <p:cTn id="7" dur="500" fill="hold"/>
                                        <p:tgtEl>
                                          <p:spTgt spid="57349"/>
                                        </p:tgtEl>
                                        <p:attrNameLst>
                                          <p:attrName>ppt_x</p:attrName>
                                        </p:attrNameLst>
                                      </p:cBhvr>
                                      <p:tavLst>
                                        <p:tav tm="0">
                                          <p:val>
                                            <p:strVal val="0-#ppt_w/2"/>
                                          </p:val>
                                        </p:tav>
                                        <p:tav tm="100000">
                                          <p:val>
                                            <p:strVal val="#ppt_x"/>
                                          </p:val>
                                        </p:tav>
                                      </p:tavLst>
                                    </p:anim>
                                    <p:anim calcmode="lin" valueType="num">
                                      <p:cBhvr additive="base">
                                        <p:cTn id="8" dur="500" fill="hold"/>
                                        <p:tgtEl>
                                          <p:spTgt spid="5734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350"/>
                                        </p:tgtEl>
                                        <p:attrNameLst>
                                          <p:attrName>style.visibility</p:attrName>
                                        </p:attrNameLst>
                                      </p:cBhvr>
                                      <p:to>
                                        <p:strVal val="visible"/>
                                      </p:to>
                                    </p:set>
                                    <p:anim calcmode="lin" valueType="num">
                                      <p:cBhvr additive="base">
                                        <p:cTn id="13" dur="500" fill="hold"/>
                                        <p:tgtEl>
                                          <p:spTgt spid="57350"/>
                                        </p:tgtEl>
                                        <p:attrNameLst>
                                          <p:attrName>ppt_x</p:attrName>
                                        </p:attrNameLst>
                                      </p:cBhvr>
                                      <p:tavLst>
                                        <p:tav tm="0">
                                          <p:val>
                                            <p:strVal val="0-#ppt_w/2"/>
                                          </p:val>
                                        </p:tav>
                                        <p:tav tm="100000">
                                          <p:val>
                                            <p:strVal val="#ppt_x"/>
                                          </p:val>
                                        </p:tav>
                                      </p:tavLst>
                                    </p:anim>
                                    <p:anim calcmode="lin" valueType="num">
                                      <p:cBhvr additive="base">
                                        <p:cTn id="14" dur="500" fill="hold"/>
                                        <p:tgtEl>
                                          <p:spTgt spid="5735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351"/>
                                        </p:tgtEl>
                                        <p:attrNameLst>
                                          <p:attrName>style.visibility</p:attrName>
                                        </p:attrNameLst>
                                      </p:cBhvr>
                                      <p:to>
                                        <p:strVal val="visible"/>
                                      </p:to>
                                    </p:set>
                                    <p:anim calcmode="lin" valueType="num">
                                      <p:cBhvr additive="base">
                                        <p:cTn id="19" dur="500" fill="hold"/>
                                        <p:tgtEl>
                                          <p:spTgt spid="57351"/>
                                        </p:tgtEl>
                                        <p:attrNameLst>
                                          <p:attrName>ppt_x</p:attrName>
                                        </p:attrNameLst>
                                      </p:cBhvr>
                                      <p:tavLst>
                                        <p:tav tm="0">
                                          <p:val>
                                            <p:strVal val="0-#ppt_w/2"/>
                                          </p:val>
                                        </p:tav>
                                        <p:tav tm="100000">
                                          <p:val>
                                            <p:strVal val="#ppt_x"/>
                                          </p:val>
                                        </p:tav>
                                      </p:tavLst>
                                    </p:anim>
                                    <p:anim calcmode="lin" valueType="num">
                                      <p:cBhvr additive="base">
                                        <p:cTn id="20" dur="500" fill="hold"/>
                                        <p:tgtEl>
                                          <p:spTgt spid="5735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7366"/>
                                        </p:tgtEl>
                                        <p:attrNameLst>
                                          <p:attrName>style.visibility</p:attrName>
                                        </p:attrNameLst>
                                      </p:cBhvr>
                                      <p:to>
                                        <p:strVal val="visible"/>
                                      </p:to>
                                    </p:set>
                                    <p:anim calcmode="lin" valueType="num">
                                      <p:cBhvr additive="base">
                                        <p:cTn id="25" dur="500" fill="hold"/>
                                        <p:tgtEl>
                                          <p:spTgt spid="57366"/>
                                        </p:tgtEl>
                                        <p:attrNameLst>
                                          <p:attrName>ppt_x</p:attrName>
                                        </p:attrNameLst>
                                      </p:cBhvr>
                                      <p:tavLst>
                                        <p:tav tm="0">
                                          <p:val>
                                            <p:strVal val="0-#ppt_w/2"/>
                                          </p:val>
                                        </p:tav>
                                        <p:tav tm="100000">
                                          <p:val>
                                            <p:strVal val="#ppt_x"/>
                                          </p:val>
                                        </p:tav>
                                      </p:tavLst>
                                    </p:anim>
                                    <p:anim calcmode="lin" valueType="num">
                                      <p:cBhvr additive="base">
                                        <p:cTn id="26" dur="500" fill="hold"/>
                                        <p:tgtEl>
                                          <p:spTgt spid="5736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7355"/>
                                        </p:tgtEl>
                                        <p:attrNameLst>
                                          <p:attrName>style.visibility</p:attrName>
                                        </p:attrNameLst>
                                      </p:cBhvr>
                                      <p:to>
                                        <p:strVal val="visible"/>
                                      </p:to>
                                    </p:set>
                                    <p:anim calcmode="lin" valueType="num">
                                      <p:cBhvr additive="base">
                                        <p:cTn id="31" dur="500" fill="hold"/>
                                        <p:tgtEl>
                                          <p:spTgt spid="57355"/>
                                        </p:tgtEl>
                                        <p:attrNameLst>
                                          <p:attrName>ppt_x</p:attrName>
                                        </p:attrNameLst>
                                      </p:cBhvr>
                                      <p:tavLst>
                                        <p:tav tm="0">
                                          <p:val>
                                            <p:strVal val="0-#ppt_w/2"/>
                                          </p:val>
                                        </p:tav>
                                        <p:tav tm="100000">
                                          <p:val>
                                            <p:strVal val="#ppt_x"/>
                                          </p:val>
                                        </p:tav>
                                      </p:tavLst>
                                    </p:anim>
                                    <p:anim calcmode="lin" valueType="num">
                                      <p:cBhvr additive="base">
                                        <p:cTn id="32" dur="500" fill="hold"/>
                                        <p:tgtEl>
                                          <p:spTgt spid="5735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7352"/>
                                        </p:tgtEl>
                                        <p:attrNameLst>
                                          <p:attrName>style.visibility</p:attrName>
                                        </p:attrNameLst>
                                      </p:cBhvr>
                                      <p:to>
                                        <p:strVal val="visible"/>
                                      </p:to>
                                    </p:set>
                                    <p:anim calcmode="lin" valueType="num">
                                      <p:cBhvr additive="base">
                                        <p:cTn id="37" dur="500" fill="hold"/>
                                        <p:tgtEl>
                                          <p:spTgt spid="57352"/>
                                        </p:tgtEl>
                                        <p:attrNameLst>
                                          <p:attrName>ppt_x</p:attrName>
                                        </p:attrNameLst>
                                      </p:cBhvr>
                                      <p:tavLst>
                                        <p:tav tm="0">
                                          <p:val>
                                            <p:strVal val="0-#ppt_w/2"/>
                                          </p:val>
                                        </p:tav>
                                        <p:tav tm="100000">
                                          <p:val>
                                            <p:strVal val="#ppt_x"/>
                                          </p:val>
                                        </p:tav>
                                      </p:tavLst>
                                    </p:anim>
                                    <p:anim calcmode="lin" valueType="num">
                                      <p:cBhvr additive="base">
                                        <p:cTn id="38" dur="500" fill="hold"/>
                                        <p:tgtEl>
                                          <p:spTgt spid="5735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7365"/>
                                        </p:tgtEl>
                                        <p:attrNameLst>
                                          <p:attrName>style.visibility</p:attrName>
                                        </p:attrNameLst>
                                      </p:cBhvr>
                                      <p:to>
                                        <p:strVal val="visible"/>
                                      </p:to>
                                    </p:set>
                                    <p:anim calcmode="lin" valueType="num">
                                      <p:cBhvr additive="base">
                                        <p:cTn id="43" dur="500" fill="hold"/>
                                        <p:tgtEl>
                                          <p:spTgt spid="57365"/>
                                        </p:tgtEl>
                                        <p:attrNameLst>
                                          <p:attrName>ppt_x</p:attrName>
                                        </p:attrNameLst>
                                      </p:cBhvr>
                                      <p:tavLst>
                                        <p:tav tm="0">
                                          <p:val>
                                            <p:strVal val="0-#ppt_w/2"/>
                                          </p:val>
                                        </p:tav>
                                        <p:tav tm="100000">
                                          <p:val>
                                            <p:strVal val="#ppt_x"/>
                                          </p:val>
                                        </p:tav>
                                      </p:tavLst>
                                    </p:anim>
                                    <p:anim calcmode="lin" valueType="num">
                                      <p:cBhvr additive="base">
                                        <p:cTn id="44" dur="500" fill="hold"/>
                                        <p:tgtEl>
                                          <p:spTgt spid="57365"/>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7364"/>
                                        </p:tgtEl>
                                        <p:attrNameLst>
                                          <p:attrName>style.visibility</p:attrName>
                                        </p:attrNameLst>
                                      </p:cBhvr>
                                      <p:to>
                                        <p:strVal val="visible"/>
                                      </p:to>
                                    </p:set>
                                    <p:anim calcmode="lin" valueType="num">
                                      <p:cBhvr additive="base">
                                        <p:cTn id="49" dur="500" fill="hold"/>
                                        <p:tgtEl>
                                          <p:spTgt spid="57364"/>
                                        </p:tgtEl>
                                        <p:attrNameLst>
                                          <p:attrName>ppt_x</p:attrName>
                                        </p:attrNameLst>
                                      </p:cBhvr>
                                      <p:tavLst>
                                        <p:tav tm="0">
                                          <p:val>
                                            <p:strVal val="0-#ppt_w/2"/>
                                          </p:val>
                                        </p:tav>
                                        <p:tav tm="100000">
                                          <p:val>
                                            <p:strVal val="#ppt_x"/>
                                          </p:val>
                                        </p:tav>
                                      </p:tavLst>
                                    </p:anim>
                                    <p:anim calcmode="lin" valueType="num">
                                      <p:cBhvr additive="base">
                                        <p:cTn id="50" dur="500" fill="hold"/>
                                        <p:tgtEl>
                                          <p:spTgt spid="573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animBg="1" autoUpdateAnimBg="0"/>
      <p:bldP spid="57350" grpId="0" animBg="1"/>
      <p:bldP spid="57351" grpId="0" animBg="1"/>
      <p:bldP spid="57364" grpId="0" animBg="1"/>
      <p:bldP spid="57365" grpId="0" animBg="1"/>
      <p:bldP spid="5736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2"/>
          <p:cNvSpPr>
            <a:spLocks noGrp="1"/>
          </p:cNvSpPr>
          <p:nvPr>
            <p:ph type="dt" sz="half" idx="10"/>
          </p:nvPr>
        </p:nvSpPr>
        <p:spPr/>
        <p:txBody>
          <a:bodyPr/>
          <a:lstStyle/>
          <a:p>
            <a:fld id="{B02F752D-302B-43F6-B3BE-1FAAE3C7E1B5}" type="datetime1">
              <a:rPr lang="en-US" smtClean="0"/>
              <a:t>9/22/2009</a:t>
            </a:fld>
            <a:endParaRPr lang="en-US"/>
          </a:p>
        </p:txBody>
      </p:sp>
      <p:sp>
        <p:nvSpPr>
          <p:cNvPr id="10" name="Footer Placeholder 3"/>
          <p:cNvSpPr>
            <a:spLocks noGrp="1"/>
          </p:cNvSpPr>
          <p:nvPr>
            <p:ph type="ftr" sz="quarter" idx="11"/>
          </p:nvPr>
        </p:nvSpPr>
        <p:spPr/>
        <p:txBody>
          <a:bodyPr/>
          <a:lstStyle/>
          <a:p>
            <a:r>
              <a:rPr lang="en-US" smtClean="0"/>
              <a:t>CSE 5311 Fall 2009 M Kumar</a:t>
            </a:r>
            <a:endParaRPr lang="en-US"/>
          </a:p>
        </p:txBody>
      </p:sp>
      <p:sp>
        <p:nvSpPr>
          <p:cNvPr id="11" name="Slide Number Placeholder 4"/>
          <p:cNvSpPr>
            <a:spLocks noGrp="1"/>
          </p:cNvSpPr>
          <p:nvPr>
            <p:ph type="sldNum" sz="quarter" idx="12"/>
          </p:nvPr>
        </p:nvSpPr>
        <p:spPr/>
        <p:txBody>
          <a:bodyPr/>
          <a:lstStyle/>
          <a:p>
            <a:fld id="{9C35A86F-09DB-4C06-A16B-BF6E7060D99E}" type="slidenum">
              <a:rPr lang="en-US"/>
              <a:pPr/>
              <a:t>27</a:t>
            </a:fld>
            <a:endParaRPr lang="en-US"/>
          </a:p>
        </p:txBody>
      </p:sp>
      <p:sp>
        <p:nvSpPr>
          <p:cNvPr id="58370" name="Text Box 2"/>
          <p:cNvSpPr txBox="1">
            <a:spLocks noChangeArrowheads="1"/>
          </p:cNvSpPr>
          <p:nvPr/>
        </p:nvSpPr>
        <p:spPr bwMode="auto">
          <a:xfrm>
            <a:off x="0" y="0"/>
            <a:ext cx="8686800" cy="822325"/>
          </a:xfrm>
          <a:prstGeom prst="rect">
            <a:avLst/>
          </a:prstGeom>
          <a:noFill/>
          <a:ln w="9525">
            <a:noFill/>
            <a:miter lim="800000"/>
            <a:headEnd/>
            <a:tailEnd/>
          </a:ln>
          <a:effectLst/>
        </p:spPr>
        <p:txBody>
          <a:bodyPr>
            <a:spAutoFit/>
          </a:bodyPr>
          <a:lstStyle/>
          <a:p>
            <a:pPr lvl="2" algn="just" eaLnBrk="0" hangingPunct="0"/>
            <a:r>
              <a:rPr lang="en-US" sz="2400" b="1"/>
              <a:t>Consider,</a:t>
            </a:r>
            <a:r>
              <a:rPr lang="en-US" sz="2400"/>
              <a:t>  </a:t>
            </a:r>
            <a:r>
              <a:rPr lang="en-US" sz="2400" b="1">
                <a:solidFill>
                  <a:schemeClr val="accent2"/>
                </a:solidFill>
              </a:rPr>
              <a:t>A1 (30</a:t>
            </a:r>
            <a:r>
              <a:rPr lang="en-US" sz="2400" b="1">
                <a:solidFill>
                  <a:schemeClr val="accent2"/>
                </a:solidFill>
                <a:sym typeface="Symbol" pitchFamily="18" charset="2"/>
              </a:rPr>
              <a:t></a:t>
            </a:r>
            <a:r>
              <a:rPr lang="en-US" sz="2400" b="1">
                <a:solidFill>
                  <a:schemeClr val="accent2"/>
                </a:solidFill>
              </a:rPr>
              <a:t>35)A2 (35</a:t>
            </a:r>
            <a:r>
              <a:rPr lang="en-US" sz="2400" b="1">
                <a:solidFill>
                  <a:schemeClr val="accent2"/>
                </a:solidFill>
                <a:sym typeface="Symbol" pitchFamily="18" charset="2"/>
              </a:rPr>
              <a:t></a:t>
            </a:r>
            <a:r>
              <a:rPr lang="en-US" sz="2400" b="1">
                <a:solidFill>
                  <a:schemeClr val="accent2"/>
                </a:solidFill>
              </a:rPr>
              <a:t>15)A3 (15</a:t>
            </a:r>
            <a:r>
              <a:rPr lang="en-US" sz="2400" b="1">
                <a:solidFill>
                  <a:schemeClr val="accent2"/>
                </a:solidFill>
                <a:sym typeface="Symbol" pitchFamily="18" charset="2"/>
              </a:rPr>
              <a:t></a:t>
            </a:r>
            <a:r>
              <a:rPr lang="en-US" sz="2400" b="1">
                <a:solidFill>
                  <a:schemeClr val="accent2"/>
                </a:solidFill>
              </a:rPr>
              <a:t>5), </a:t>
            </a:r>
          </a:p>
          <a:p>
            <a:pPr lvl="2" algn="just" eaLnBrk="0" hangingPunct="0"/>
            <a:r>
              <a:rPr lang="en-US" sz="2400" b="1">
                <a:solidFill>
                  <a:schemeClr val="accent2"/>
                </a:solidFill>
              </a:rPr>
              <a:t>   		A4(5</a:t>
            </a:r>
            <a:r>
              <a:rPr lang="en-US" sz="2400" b="1">
                <a:solidFill>
                  <a:schemeClr val="accent2"/>
                </a:solidFill>
                <a:sym typeface="Symbol" pitchFamily="18" charset="2"/>
              </a:rPr>
              <a:t></a:t>
            </a:r>
            <a:r>
              <a:rPr lang="en-US" sz="2400" b="1">
                <a:solidFill>
                  <a:schemeClr val="accent2"/>
                </a:solidFill>
              </a:rPr>
              <a:t>10), A5(10</a:t>
            </a:r>
            <a:r>
              <a:rPr lang="en-US" sz="2400" b="1">
                <a:solidFill>
                  <a:schemeClr val="accent2"/>
                </a:solidFill>
                <a:sym typeface="Symbol" pitchFamily="18" charset="2"/>
              </a:rPr>
              <a:t></a:t>
            </a:r>
            <a:r>
              <a:rPr lang="en-US" sz="2400" b="1">
                <a:solidFill>
                  <a:schemeClr val="accent2"/>
                </a:solidFill>
              </a:rPr>
              <a:t>20), A6(20</a:t>
            </a:r>
            <a:r>
              <a:rPr lang="en-US" sz="2400" b="1">
                <a:solidFill>
                  <a:schemeClr val="accent2"/>
                </a:solidFill>
                <a:sym typeface="Symbol" pitchFamily="18" charset="2"/>
              </a:rPr>
              <a:t></a:t>
            </a:r>
            <a:r>
              <a:rPr lang="en-US" sz="2400" b="1">
                <a:solidFill>
                  <a:schemeClr val="accent2"/>
                </a:solidFill>
              </a:rPr>
              <a:t>25)</a:t>
            </a:r>
            <a:endParaRPr lang="en-US" sz="2400" b="1">
              <a:solidFill>
                <a:schemeClr val="accent2"/>
              </a:solidFill>
              <a:latin typeface="Times New Roman" pitchFamily="18" charset="0"/>
            </a:endParaRPr>
          </a:p>
        </p:txBody>
      </p:sp>
      <p:graphicFrame>
        <p:nvGraphicFramePr>
          <p:cNvPr id="58371" name="Object 3"/>
          <p:cNvGraphicFramePr>
            <a:graphicFrameLocks noChangeAspect="1"/>
          </p:cNvGraphicFramePr>
          <p:nvPr/>
        </p:nvGraphicFramePr>
        <p:xfrm>
          <a:off x="1325563" y="901700"/>
          <a:ext cx="6711950" cy="2527300"/>
        </p:xfrm>
        <a:graphic>
          <a:graphicData uri="http://schemas.openxmlformats.org/presentationml/2006/ole">
            <p:oleObj spid="_x0000_s58371" name="Document" r:id="rId4" imgW="6683400" imgH="2312640" progId="Word.Document.8">
              <p:embed/>
            </p:oleObj>
          </a:graphicData>
        </a:graphic>
      </p:graphicFrame>
      <p:sp>
        <p:nvSpPr>
          <p:cNvPr id="58372" name="Text Box 4"/>
          <p:cNvSpPr txBox="1">
            <a:spLocks noChangeArrowheads="1"/>
          </p:cNvSpPr>
          <p:nvPr/>
        </p:nvSpPr>
        <p:spPr bwMode="auto">
          <a:xfrm>
            <a:off x="411163" y="1752600"/>
            <a:ext cx="762000" cy="641350"/>
          </a:xfrm>
          <a:prstGeom prst="rect">
            <a:avLst/>
          </a:prstGeom>
          <a:noFill/>
          <a:ln w="9525">
            <a:noFill/>
            <a:miter lim="800000"/>
            <a:headEnd/>
            <a:tailEnd/>
          </a:ln>
          <a:effectLst/>
        </p:spPr>
        <p:txBody>
          <a:bodyPr>
            <a:spAutoFit/>
          </a:bodyPr>
          <a:lstStyle/>
          <a:p>
            <a:pPr eaLnBrk="0" hangingPunct="0">
              <a:spcBef>
                <a:spcPct val="50000"/>
              </a:spcBef>
            </a:pPr>
            <a:r>
              <a:rPr lang="en-US" sz="3600" b="1">
                <a:latin typeface="Times New Roman" pitchFamily="18" charset="0"/>
              </a:rPr>
              <a:t>m</a:t>
            </a:r>
            <a:endParaRPr lang="en-US" sz="2400" b="1">
              <a:latin typeface="Times New Roman" pitchFamily="18" charset="0"/>
            </a:endParaRPr>
          </a:p>
        </p:txBody>
      </p:sp>
      <p:graphicFrame>
        <p:nvGraphicFramePr>
          <p:cNvPr id="58373" name="Object 5"/>
          <p:cNvGraphicFramePr>
            <a:graphicFrameLocks noChangeAspect="1"/>
          </p:cNvGraphicFramePr>
          <p:nvPr/>
        </p:nvGraphicFramePr>
        <p:xfrm>
          <a:off x="1360488" y="3848100"/>
          <a:ext cx="4068762" cy="2335213"/>
        </p:xfrm>
        <a:graphic>
          <a:graphicData uri="http://schemas.openxmlformats.org/presentationml/2006/ole">
            <p:oleObj spid="_x0000_s58373" name="Document" r:id="rId5" imgW="4029840" imgH="2133720" progId="Word.Document.8">
              <p:embed/>
            </p:oleObj>
          </a:graphicData>
        </a:graphic>
      </p:graphicFrame>
      <p:sp>
        <p:nvSpPr>
          <p:cNvPr id="58374" name="Text Box 6"/>
          <p:cNvSpPr txBox="1">
            <a:spLocks noChangeArrowheads="1"/>
          </p:cNvSpPr>
          <p:nvPr/>
        </p:nvSpPr>
        <p:spPr bwMode="auto">
          <a:xfrm>
            <a:off x="661988" y="4533900"/>
            <a:ext cx="557212" cy="641350"/>
          </a:xfrm>
          <a:prstGeom prst="rect">
            <a:avLst/>
          </a:prstGeom>
          <a:noFill/>
          <a:ln w="9525">
            <a:noFill/>
            <a:miter lim="800000"/>
            <a:headEnd/>
            <a:tailEnd/>
          </a:ln>
          <a:effectLst/>
        </p:spPr>
        <p:txBody>
          <a:bodyPr>
            <a:spAutoFit/>
          </a:bodyPr>
          <a:lstStyle/>
          <a:p>
            <a:pPr eaLnBrk="0" hangingPunct="0">
              <a:spcBef>
                <a:spcPct val="50000"/>
              </a:spcBef>
            </a:pPr>
            <a:r>
              <a:rPr lang="en-US" sz="3600" b="1">
                <a:latin typeface="Times New Roman" pitchFamily="18" charset="0"/>
              </a:rPr>
              <a:t>s</a:t>
            </a:r>
            <a:endParaRPr lang="en-US" sz="3600">
              <a:latin typeface="Times New Roman" pitchFamily="18" charset="0"/>
            </a:endParaRPr>
          </a:p>
        </p:txBody>
      </p:sp>
      <p:sp>
        <p:nvSpPr>
          <p:cNvPr id="58375" name="Text Box 7"/>
          <p:cNvSpPr txBox="1">
            <a:spLocks noChangeArrowheads="1"/>
          </p:cNvSpPr>
          <p:nvPr/>
        </p:nvSpPr>
        <p:spPr bwMode="auto">
          <a:xfrm>
            <a:off x="6003925" y="3768725"/>
            <a:ext cx="2428875" cy="457200"/>
          </a:xfrm>
          <a:prstGeom prst="rect">
            <a:avLst/>
          </a:prstGeom>
          <a:noFill/>
          <a:ln w="9525">
            <a:noFill/>
            <a:miter lim="800000"/>
            <a:headEnd/>
            <a:tailEnd/>
          </a:ln>
          <a:effectLst/>
        </p:spPr>
        <p:txBody>
          <a:bodyPr wrap="none">
            <a:spAutoFit/>
          </a:bodyPr>
          <a:lstStyle/>
          <a:p>
            <a:pPr eaLnBrk="0" hangingPunct="0"/>
            <a:r>
              <a:rPr lang="en-US" sz="2400" b="1">
                <a:latin typeface="Times New Roman" pitchFamily="18" charset="0"/>
              </a:rPr>
              <a:t>(A1..A3)</a:t>
            </a:r>
            <a:r>
              <a:rPr lang="en-US" sz="2400" b="1">
                <a:latin typeface="Times New Roman" pitchFamily="18" charset="0"/>
                <a:sym typeface="Symbol" pitchFamily="18" charset="2"/>
              </a:rPr>
              <a:t></a:t>
            </a:r>
            <a:r>
              <a:rPr lang="en-US" sz="2400" b="1">
                <a:latin typeface="Times New Roman" pitchFamily="18" charset="0"/>
              </a:rPr>
              <a:t> (A4..A6)</a:t>
            </a:r>
          </a:p>
        </p:txBody>
      </p:sp>
      <p:sp>
        <p:nvSpPr>
          <p:cNvPr id="58376" name="Text Box 8"/>
          <p:cNvSpPr txBox="1">
            <a:spLocks noChangeArrowheads="1"/>
          </p:cNvSpPr>
          <p:nvPr/>
        </p:nvSpPr>
        <p:spPr bwMode="auto">
          <a:xfrm>
            <a:off x="5867400" y="4724400"/>
            <a:ext cx="3276600" cy="1004888"/>
          </a:xfrm>
          <a:prstGeom prst="rect">
            <a:avLst/>
          </a:prstGeom>
          <a:solidFill>
            <a:schemeClr val="bg1"/>
          </a:solidFill>
          <a:ln w="9525">
            <a:noFill/>
            <a:miter lim="800000"/>
            <a:headEnd/>
            <a:tailEnd/>
          </a:ln>
          <a:effectLst/>
        </p:spPr>
        <p:txBody>
          <a:bodyPr>
            <a:spAutoFit/>
          </a:bodyPr>
          <a:lstStyle/>
          <a:p>
            <a:pPr eaLnBrk="0" hangingPunct="0">
              <a:spcBef>
                <a:spcPct val="50000"/>
              </a:spcBef>
            </a:pPr>
            <a:r>
              <a:rPr lang="en-US" sz="2400" b="1">
                <a:latin typeface="Times New Roman" pitchFamily="18" charset="0"/>
              </a:rPr>
              <a:t>(A1 </a:t>
            </a:r>
            <a:r>
              <a:rPr lang="en-US" sz="2400" b="1">
                <a:latin typeface="Times New Roman" pitchFamily="18" charset="0"/>
                <a:sym typeface="Symbol" pitchFamily="18" charset="2"/>
              </a:rPr>
              <a:t></a:t>
            </a:r>
            <a:r>
              <a:rPr lang="en-US" sz="2400" b="1">
                <a:latin typeface="Times New Roman" pitchFamily="18" charset="0"/>
              </a:rPr>
              <a:t> (A2 </a:t>
            </a:r>
            <a:r>
              <a:rPr lang="en-US" sz="2400" b="1">
                <a:latin typeface="Times New Roman" pitchFamily="18" charset="0"/>
                <a:sym typeface="Symbol" pitchFamily="18" charset="2"/>
              </a:rPr>
              <a:t></a:t>
            </a:r>
            <a:r>
              <a:rPr lang="en-US" sz="2400" b="1">
                <a:latin typeface="Times New Roman" pitchFamily="18" charset="0"/>
              </a:rPr>
              <a:t> A3)) </a:t>
            </a:r>
            <a:r>
              <a:rPr lang="en-US" sz="2400" b="1">
                <a:latin typeface="Times New Roman" pitchFamily="18" charset="0"/>
                <a:sym typeface="Symbol" pitchFamily="18" charset="2"/>
              </a:rPr>
              <a:t></a:t>
            </a:r>
            <a:r>
              <a:rPr lang="en-US" sz="2400" b="1">
                <a:latin typeface="Times New Roman" pitchFamily="18" charset="0"/>
              </a:rPr>
              <a:t> </a:t>
            </a:r>
          </a:p>
          <a:p>
            <a:pPr eaLnBrk="0" hangingPunct="0">
              <a:spcBef>
                <a:spcPct val="50000"/>
              </a:spcBef>
            </a:pPr>
            <a:r>
              <a:rPr lang="en-US" sz="2400" b="1">
                <a:latin typeface="Times New Roman" pitchFamily="18" charset="0"/>
              </a:rPr>
              <a:t>	((A4 </a:t>
            </a:r>
            <a:r>
              <a:rPr lang="en-US" sz="2400" b="1">
                <a:latin typeface="Times New Roman" pitchFamily="18" charset="0"/>
                <a:sym typeface="Symbol" pitchFamily="18" charset="2"/>
              </a:rPr>
              <a:t></a:t>
            </a:r>
            <a:r>
              <a:rPr lang="en-US" sz="2400" b="1">
                <a:latin typeface="Times New Roman" pitchFamily="18" charset="0"/>
              </a:rPr>
              <a:t> A5) </a:t>
            </a:r>
            <a:r>
              <a:rPr lang="en-US" sz="2400" b="1">
                <a:latin typeface="Times New Roman" pitchFamily="18" charset="0"/>
                <a:sym typeface="Symbol" pitchFamily="18" charset="2"/>
              </a:rPr>
              <a:t></a:t>
            </a:r>
            <a:r>
              <a:rPr lang="en-US" sz="2400" b="1">
                <a:latin typeface="Times New Roman" pitchFamily="18" charset="0"/>
              </a:rPr>
              <a:t> A6)</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5AA2DBC3-042F-4AEB-8484-65C0FC35D90D}" type="datetime1">
              <a:rPr lang="en-US" smtClean="0"/>
              <a:t>9/22/2009</a:t>
            </a:fld>
            <a:endParaRPr lang="en-US"/>
          </a:p>
        </p:txBody>
      </p:sp>
      <p:sp>
        <p:nvSpPr>
          <p:cNvPr id="7" name="Footer Placeholder 6"/>
          <p:cNvSpPr>
            <a:spLocks noGrp="1"/>
          </p:cNvSpPr>
          <p:nvPr>
            <p:ph type="ftr" sz="quarter" idx="11"/>
          </p:nvPr>
        </p:nvSpPr>
        <p:spPr/>
        <p:txBody>
          <a:bodyPr/>
          <a:lstStyle/>
          <a:p>
            <a:r>
              <a:rPr lang="en-US" smtClean="0"/>
              <a:t>CSE 5311 Fall 2009 M Kumar</a:t>
            </a:r>
            <a:endParaRPr lang="en-US"/>
          </a:p>
        </p:txBody>
      </p:sp>
      <p:sp>
        <p:nvSpPr>
          <p:cNvPr id="8" name="Slide Number Placeholder 7"/>
          <p:cNvSpPr>
            <a:spLocks noGrp="1"/>
          </p:cNvSpPr>
          <p:nvPr>
            <p:ph type="sldNum" sz="quarter" idx="12"/>
          </p:nvPr>
        </p:nvSpPr>
        <p:spPr/>
        <p:txBody>
          <a:bodyPr/>
          <a:lstStyle/>
          <a:p>
            <a:fld id="{239C2E91-9221-4406-BA4F-E72703FE4DFD}" type="slidenum">
              <a:rPr lang="en-US"/>
              <a:pPr/>
              <a:t>28</a:t>
            </a:fld>
            <a:endParaRPr lang="en-US"/>
          </a:p>
        </p:txBody>
      </p:sp>
      <p:sp>
        <p:nvSpPr>
          <p:cNvPr id="59394" name="Rectangle 2"/>
          <p:cNvSpPr>
            <a:spLocks noGrp="1" noChangeArrowheads="1"/>
          </p:cNvSpPr>
          <p:nvPr>
            <p:ph type="title"/>
          </p:nvPr>
        </p:nvSpPr>
        <p:spPr/>
        <p:txBody>
          <a:bodyPr/>
          <a:lstStyle/>
          <a:p>
            <a:r>
              <a:rPr lang="en-US" sz="2400" b="1"/>
              <a:t>Complexity? With and without DP?</a:t>
            </a:r>
          </a:p>
        </p:txBody>
      </p:sp>
      <p:sp>
        <p:nvSpPr>
          <p:cNvPr id="59395" name="Rectangle 3"/>
          <p:cNvSpPr>
            <a:spLocks noGrp="1" noChangeArrowheads="1"/>
          </p:cNvSpPr>
          <p:nvPr>
            <p:ph type="body" sz="half" idx="1"/>
          </p:nvPr>
        </p:nvSpPr>
        <p:spPr>
          <a:xfrm>
            <a:off x="457200" y="1371600"/>
            <a:ext cx="4033838" cy="4754563"/>
          </a:xfrm>
        </p:spPr>
        <p:txBody>
          <a:bodyPr/>
          <a:lstStyle/>
          <a:p>
            <a:r>
              <a:rPr lang="en-US" sz="2400"/>
              <a:t>T(1) </a:t>
            </a:r>
            <a:r>
              <a:rPr lang="en-US" sz="2400">
                <a:sym typeface="Symbol" pitchFamily="18" charset="2"/>
              </a:rPr>
              <a:t> 1</a:t>
            </a:r>
          </a:p>
          <a:p>
            <a:r>
              <a:rPr lang="en-US" sz="2400">
                <a:sym typeface="Symbol" pitchFamily="18" charset="2"/>
              </a:rPr>
              <a:t>T(n)  1 + </a:t>
            </a:r>
          </a:p>
          <a:p>
            <a:endParaRPr lang="en-US" sz="2400">
              <a:sym typeface="Symbol" pitchFamily="18" charset="2"/>
            </a:endParaRPr>
          </a:p>
          <a:p>
            <a:r>
              <a:rPr lang="en-US" sz="2400">
                <a:sym typeface="Symbol" pitchFamily="18" charset="2"/>
              </a:rPr>
              <a:t>T(n)   </a:t>
            </a:r>
          </a:p>
          <a:p>
            <a:r>
              <a:rPr lang="en-US" sz="2400">
                <a:sym typeface="Symbol" pitchFamily="18" charset="2"/>
              </a:rPr>
              <a:t>Exponential in </a:t>
            </a:r>
            <a:r>
              <a:rPr lang="en-US" sz="2400" i="1">
                <a:sym typeface="Symbol" pitchFamily="18" charset="2"/>
              </a:rPr>
              <a:t>n</a:t>
            </a:r>
          </a:p>
          <a:p>
            <a:endParaRPr lang="en-US" sz="2400">
              <a:sym typeface="Symbol" pitchFamily="18" charset="2"/>
            </a:endParaRPr>
          </a:p>
        </p:txBody>
      </p:sp>
      <p:graphicFrame>
        <p:nvGraphicFramePr>
          <p:cNvPr id="59396" name="Object 4"/>
          <p:cNvGraphicFramePr>
            <a:graphicFrameLocks noChangeAspect="1"/>
          </p:cNvGraphicFramePr>
          <p:nvPr>
            <p:ph sz="quarter" idx="2"/>
          </p:nvPr>
        </p:nvGraphicFramePr>
        <p:xfrm>
          <a:off x="2438400" y="1676400"/>
          <a:ext cx="3711575" cy="895350"/>
        </p:xfrm>
        <a:graphic>
          <a:graphicData uri="http://schemas.openxmlformats.org/presentationml/2006/ole">
            <p:oleObj spid="_x0000_s59396" name="Equation" r:id="rId4" imgW="1955520" imgH="431640" progId="Equation.3">
              <p:embed/>
            </p:oleObj>
          </a:graphicData>
        </a:graphic>
      </p:graphicFrame>
      <p:graphicFrame>
        <p:nvGraphicFramePr>
          <p:cNvPr id="59397" name="Object 5"/>
          <p:cNvGraphicFramePr>
            <a:graphicFrameLocks noChangeAspect="1"/>
          </p:cNvGraphicFramePr>
          <p:nvPr>
            <p:ph sz="quarter" idx="3"/>
          </p:nvPr>
        </p:nvGraphicFramePr>
        <p:xfrm>
          <a:off x="2362200" y="3733800"/>
          <a:ext cx="1855788" cy="992188"/>
        </p:xfrm>
        <a:graphic>
          <a:graphicData uri="http://schemas.openxmlformats.org/presentationml/2006/ole">
            <p:oleObj spid="_x0000_s59397" name="Equation" r:id="rId5" imgW="761760" imgH="431640" progId="Equation.3">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fld id="{04D57908-459C-4C7C-8199-B7E011156B9E}" type="datetime1">
              <a:rPr lang="en-US" smtClean="0"/>
              <a:t>9/22/2009</a:t>
            </a:fld>
            <a:endParaRPr lang="en-US"/>
          </a:p>
        </p:txBody>
      </p:sp>
      <p:sp>
        <p:nvSpPr>
          <p:cNvPr id="11" name="Footer Placeholder 4"/>
          <p:cNvSpPr>
            <a:spLocks noGrp="1"/>
          </p:cNvSpPr>
          <p:nvPr>
            <p:ph type="ftr" sz="quarter" idx="11"/>
          </p:nvPr>
        </p:nvSpPr>
        <p:spPr/>
        <p:txBody>
          <a:bodyPr/>
          <a:lstStyle/>
          <a:p>
            <a:r>
              <a:rPr lang="en-US" smtClean="0"/>
              <a:t>CSE 5311 Fall 2009 M Kumar</a:t>
            </a:r>
            <a:endParaRPr lang="en-US"/>
          </a:p>
        </p:txBody>
      </p:sp>
      <p:sp>
        <p:nvSpPr>
          <p:cNvPr id="12" name="Slide Number Placeholder 5"/>
          <p:cNvSpPr>
            <a:spLocks noGrp="1"/>
          </p:cNvSpPr>
          <p:nvPr>
            <p:ph type="sldNum" sz="quarter" idx="12"/>
          </p:nvPr>
        </p:nvSpPr>
        <p:spPr/>
        <p:txBody>
          <a:bodyPr/>
          <a:lstStyle/>
          <a:p>
            <a:fld id="{A3D8186B-754F-4E7A-97C9-8ABFEABD0BA6}" type="slidenum">
              <a:rPr lang="en-US"/>
              <a:pPr/>
              <a:t>29</a:t>
            </a:fld>
            <a:endParaRPr lang="en-US"/>
          </a:p>
        </p:txBody>
      </p:sp>
      <p:sp>
        <p:nvSpPr>
          <p:cNvPr id="60418" name="Rectangle 2"/>
          <p:cNvSpPr>
            <a:spLocks noGrp="1" noChangeArrowheads="1"/>
          </p:cNvSpPr>
          <p:nvPr>
            <p:ph type="body" idx="1"/>
          </p:nvPr>
        </p:nvSpPr>
        <p:spPr>
          <a:xfrm>
            <a:off x="0" y="177800"/>
            <a:ext cx="8791575" cy="5740400"/>
          </a:xfrm>
          <a:solidFill>
            <a:schemeClr val="bg1"/>
          </a:solidFill>
        </p:spPr>
        <p:txBody>
          <a:bodyPr/>
          <a:lstStyle/>
          <a:p>
            <a:pPr lvl="2">
              <a:lnSpc>
                <a:spcPct val="90000"/>
              </a:lnSpc>
              <a:buFont typeface="Wingdings" pitchFamily="2" charset="2"/>
              <a:buChar char=" "/>
            </a:pPr>
            <a:r>
              <a:rPr lang="en-AU" b="1"/>
              <a:t>Consider the problem of neatly printing a paragraph on a printer. The input text is a sequence of </a:t>
            </a:r>
            <a:r>
              <a:rPr lang="en-AU" b="1" i="1"/>
              <a:t>n</a:t>
            </a:r>
            <a:r>
              <a:rPr lang="en-AU" b="1"/>
              <a:t> words of length   </a:t>
            </a:r>
            <a:r>
              <a:rPr lang="en-AU" b="1" i="1"/>
              <a:t>l</a:t>
            </a:r>
            <a:r>
              <a:rPr lang="en-AU" b="1" baseline="-25000"/>
              <a:t>1</a:t>
            </a:r>
            <a:r>
              <a:rPr lang="en-AU" b="1"/>
              <a:t>,</a:t>
            </a:r>
            <a:r>
              <a:rPr lang="en-AU" b="1" i="1"/>
              <a:t>l</a:t>
            </a:r>
            <a:r>
              <a:rPr lang="en-AU" b="1" baseline="-25000"/>
              <a:t>2</a:t>
            </a:r>
            <a:r>
              <a:rPr lang="en-AU" b="1"/>
              <a:t>, . . ., </a:t>
            </a:r>
            <a:r>
              <a:rPr lang="en-AU" b="1" i="1"/>
              <a:t>l</a:t>
            </a:r>
            <a:r>
              <a:rPr lang="en-AU" b="1" baseline="-25000"/>
              <a:t>n</a:t>
            </a:r>
            <a:r>
              <a:rPr lang="en-AU" b="1"/>
              <a:t>, measured in input characters. We want to print this paragraph neatly on a number of lines that hold a maximum of </a:t>
            </a:r>
            <a:r>
              <a:rPr lang="en-AU" b="1" i="1"/>
              <a:t>M</a:t>
            </a:r>
            <a:r>
              <a:rPr lang="en-AU" b="1"/>
              <a:t> characters each. Our criterion of "neatness" is as follows. If a given line contains words </a:t>
            </a:r>
            <a:r>
              <a:rPr lang="en-AU" b="1" i="1"/>
              <a:t>i</a:t>
            </a:r>
            <a:r>
              <a:rPr lang="en-AU" b="1"/>
              <a:t> through </a:t>
            </a:r>
            <a:r>
              <a:rPr lang="en-AU" b="1" i="1"/>
              <a:t>j</a:t>
            </a:r>
            <a:r>
              <a:rPr lang="en-AU" b="1"/>
              <a:t> and leave exactly one space between words, the number of extra space characters at the end  of the line is</a:t>
            </a:r>
          </a:p>
          <a:p>
            <a:pPr lvl="2">
              <a:lnSpc>
                <a:spcPct val="90000"/>
              </a:lnSpc>
              <a:buFont typeface="Wingdings" pitchFamily="2" charset="2"/>
              <a:buChar char=" "/>
            </a:pPr>
            <a:endParaRPr lang="en-AU" b="1"/>
          </a:p>
          <a:p>
            <a:pPr lvl="2">
              <a:lnSpc>
                <a:spcPct val="90000"/>
              </a:lnSpc>
              <a:buFont typeface="Wingdings" pitchFamily="2" charset="2"/>
              <a:buNone/>
            </a:pPr>
            <a:r>
              <a:rPr lang="en-AU" b="1"/>
              <a:t>  </a:t>
            </a:r>
          </a:p>
          <a:p>
            <a:pPr lvl="2">
              <a:lnSpc>
                <a:spcPct val="90000"/>
              </a:lnSpc>
              <a:buFont typeface="Wingdings" pitchFamily="2" charset="2"/>
              <a:buNone/>
            </a:pPr>
            <a:r>
              <a:rPr lang="en-AU" b="1"/>
              <a:t>  We wish to minimize the sum, over all the lines except the last of the extra space characters at the ends of lines.  Give a dynamic programming algorithm to print a paragraph of </a:t>
            </a:r>
            <a:r>
              <a:rPr lang="en-AU" b="1" i="1"/>
              <a:t>n</a:t>
            </a:r>
            <a:r>
              <a:rPr lang="en-AU" b="1"/>
              <a:t> words neatly on a printer. Analyze the running time and space requirements of your algorithm.</a:t>
            </a:r>
            <a:endParaRPr lang="en-US"/>
          </a:p>
        </p:txBody>
      </p:sp>
      <p:graphicFrame>
        <p:nvGraphicFramePr>
          <p:cNvPr id="60419" name="Object 3"/>
          <p:cNvGraphicFramePr>
            <a:graphicFrameLocks noChangeAspect="1"/>
          </p:cNvGraphicFramePr>
          <p:nvPr/>
        </p:nvGraphicFramePr>
        <p:xfrm>
          <a:off x="3276600" y="2362200"/>
          <a:ext cx="1800225" cy="889000"/>
        </p:xfrm>
        <a:graphic>
          <a:graphicData uri="http://schemas.openxmlformats.org/presentationml/2006/ole">
            <p:oleObj spid="_x0000_s60419" name="Equation" r:id="rId4" imgW="1015920" imgH="444240" progId="Equation.3">
              <p:embed/>
            </p:oleObj>
          </a:graphicData>
        </a:graphic>
      </p:graphicFrame>
      <p:sp>
        <p:nvSpPr>
          <p:cNvPr id="60420" name="Line 4"/>
          <p:cNvSpPr>
            <a:spLocks noChangeShapeType="1"/>
          </p:cNvSpPr>
          <p:nvPr/>
        </p:nvSpPr>
        <p:spPr bwMode="auto">
          <a:xfrm>
            <a:off x="8763000" y="0"/>
            <a:ext cx="0" cy="6413500"/>
          </a:xfrm>
          <a:prstGeom prst="line">
            <a:avLst/>
          </a:prstGeom>
          <a:noFill/>
          <a:ln w="28575" cap="sq">
            <a:solidFill>
              <a:schemeClr val="tx2"/>
            </a:solidFill>
            <a:round/>
            <a:headEnd type="none" w="sm" len="sm"/>
            <a:tailEnd type="none" w="sm" len="sm"/>
          </a:ln>
          <a:effectLst/>
        </p:spPr>
        <p:txBody>
          <a:bodyPr wrap="none" anchor="ctr">
            <a:spAutoFit/>
          </a:bodyPr>
          <a:lstStyle/>
          <a:p>
            <a:endParaRPr lang="en-US"/>
          </a:p>
        </p:txBody>
      </p:sp>
      <p:grpSp>
        <p:nvGrpSpPr>
          <p:cNvPr id="60421" name="Group 5"/>
          <p:cNvGrpSpPr>
            <a:grpSpLocks/>
          </p:cNvGrpSpPr>
          <p:nvPr/>
        </p:nvGrpSpPr>
        <p:grpSpPr bwMode="auto">
          <a:xfrm>
            <a:off x="8001000" y="304800"/>
            <a:ext cx="692150" cy="1854200"/>
            <a:chOff x="5439" y="264"/>
            <a:chExt cx="472" cy="1168"/>
          </a:xfrm>
        </p:grpSpPr>
        <p:sp>
          <p:nvSpPr>
            <p:cNvPr id="60422" name="Line 6"/>
            <p:cNvSpPr>
              <a:spLocks noChangeShapeType="1"/>
            </p:cNvSpPr>
            <p:nvPr/>
          </p:nvSpPr>
          <p:spPr bwMode="auto">
            <a:xfrm>
              <a:off x="5791" y="264"/>
              <a:ext cx="120" cy="0"/>
            </a:xfrm>
            <a:prstGeom prst="line">
              <a:avLst/>
            </a:prstGeom>
            <a:noFill/>
            <a:ln w="19050" cap="sq">
              <a:solidFill>
                <a:schemeClr val="tx2"/>
              </a:solidFill>
              <a:round/>
              <a:headEnd type="triangle" w="med" len="med"/>
              <a:tailEnd/>
            </a:ln>
            <a:effectLst/>
          </p:spPr>
          <p:txBody>
            <a:bodyPr wrap="none" anchor="ctr">
              <a:spAutoFit/>
            </a:bodyPr>
            <a:lstStyle/>
            <a:p>
              <a:endParaRPr lang="en-US"/>
            </a:p>
          </p:txBody>
        </p:sp>
        <p:sp>
          <p:nvSpPr>
            <p:cNvPr id="60423" name="Line 7"/>
            <p:cNvSpPr>
              <a:spLocks noChangeShapeType="1"/>
            </p:cNvSpPr>
            <p:nvPr/>
          </p:nvSpPr>
          <p:spPr bwMode="auto">
            <a:xfrm flipH="1">
              <a:off x="5479" y="496"/>
              <a:ext cx="432" cy="0"/>
            </a:xfrm>
            <a:prstGeom prst="line">
              <a:avLst/>
            </a:prstGeom>
            <a:noFill/>
            <a:ln w="28575" cap="sq">
              <a:solidFill>
                <a:schemeClr val="tx2"/>
              </a:solidFill>
              <a:round/>
              <a:headEnd type="none" w="sm" len="sm"/>
              <a:tailEnd type="triangle" w="sm" len="sm"/>
            </a:ln>
            <a:effectLst/>
          </p:spPr>
          <p:txBody>
            <a:bodyPr wrap="none" anchor="ctr">
              <a:spAutoFit/>
            </a:bodyPr>
            <a:lstStyle/>
            <a:p>
              <a:endParaRPr lang="en-US"/>
            </a:p>
          </p:txBody>
        </p:sp>
        <p:sp>
          <p:nvSpPr>
            <p:cNvPr id="60424" name="Line 8"/>
            <p:cNvSpPr>
              <a:spLocks noChangeShapeType="1"/>
            </p:cNvSpPr>
            <p:nvPr/>
          </p:nvSpPr>
          <p:spPr bwMode="auto">
            <a:xfrm flipH="1">
              <a:off x="5575" y="736"/>
              <a:ext cx="336" cy="8"/>
            </a:xfrm>
            <a:prstGeom prst="line">
              <a:avLst/>
            </a:prstGeom>
            <a:noFill/>
            <a:ln w="28575" cap="sq">
              <a:solidFill>
                <a:schemeClr val="tx2"/>
              </a:solidFill>
              <a:round/>
              <a:headEnd type="none" w="sm" len="sm"/>
              <a:tailEnd type="triangle" w="sm" len="sm"/>
            </a:ln>
            <a:effectLst/>
          </p:spPr>
          <p:txBody>
            <a:bodyPr anchor="ctr">
              <a:spAutoFit/>
            </a:bodyPr>
            <a:lstStyle/>
            <a:p>
              <a:endParaRPr lang="en-US"/>
            </a:p>
          </p:txBody>
        </p:sp>
        <p:sp>
          <p:nvSpPr>
            <p:cNvPr id="60425" name="Line 9"/>
            <p:cNvSpPr>
              <a:spLocks noChangeShapeType="1"/>
            </p:cNvSpPr>
            <p:nvPr/>
          </p:nvSpPr>
          <p:spPr bwMode="auto">
            <a:xfrm flipH="1" flipV="1">
              <a:off x="5439" y="1432"/>
              <a:ext cx="456" cy="0"/>
            </a:xfrm>
            <a:prstGeom prst="line">
              <a:avLst/>
            </a:prstGeom>
            <a:noFill/>
            <a:ln w="28575" cap="sq">
              <a:solidFill>
                <a:schemeClr val="tx2"/>
              </a:solidFill>
              <a:round/>
              <a:headEnd type="none" w="sm" len="sm"/>
              <a:tailEnd type="triangle" w="sm" len="sm"/>
            </a:ln>
            <a:effectLst/>
          </p:spPr>
          <p:txBody>
            <a:bodyPr anchor="ctr">
              <a:spAutoFit/>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604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07E5E5B5-B8F3-4EBB-9467-4CC70AA859D8}" type="datetime1">
              <a:rPr lang="en-US" smtClean="0"/>
              <a:t>9/22/2009</a:t>
            </a:fld>
            <a:endParaRPr lang="en-US"/>
          </a:p>
        </p:txBody>
      </p:sp>
      <p:sp>
        <p:nvSpPr>
          <p:cNvPr id="5" name="Footer Placeholder 3"/>
          <p:cNvSpPr>
            <a:spLocks noGrp="1"/>
          </p:cNvSpPr>
          <p:nvPr>
            <p:ph type="ftr" sz="quarter" idx="11"/>
          </p:nvPr>
        </p:nvSpPr>
        <p:spPr/>
        <p:txBody>
          <a:bodyPr/>
          <a:lstStyle/>
          <a:p>
            <a:r>
              <a:rPr lang="en-US" smtClean="0"/>
              <a:t>CSE 5311 Fall 2009 M Kumar</a:t>
            </a:r>
            <a:endParaRPr lang="en-US"/>
          </a:p>
        </p:txBody>
      </p:sp>
      <p:sp>
        <p:nvSpPr>
          <p:cNvPr id="6" name="Slide Number Placeholder 4"/>
          <p:cNvSpPr>
            <a:spLocks noGrp="1"/>
          </p:cNvSpPr>
          <p:nvPr>
            <p:ph type="sldNum" sz="quarter" idx="12"/>
          </p:nvPr>
        </p:nvSpPr>
        <p:spPr/>
        <p:txBody>
          <a:bodyPr/>
          <a:lstStyle/>
          <a:p>
            <a:fld id="{6B410C68-719A-4A92-9BD7-1E7208F5F3EE}" type="slidenum">
              <a:rPr lang="en-US"/>
              <a:pPr/>
              <a:t>3</a:t>
            </a:fld>
            <a:endParaRPr lang="en-US"/>
          </a:p>
        </p:txBody>
      </p:sp>
      <p:sp>
        <p:nvSpPr>
          <p:cNvPr id="36866" name="Rectangle 2"/>
          <p:cNvSpPr>
            <a:spLocks noGrp="1" noChangeArrowheads="1"/>
          </p:cNvSpPr>
          <p:nvPr>
            <p:ph type="title"/>
          </p:nvPr>
        </p:nvSpPr>
        <p:spPr>
          <a:xfrm>
            <a:off x="0" y="304800"/>
            <a:ext cx="7772400" cy="1143000"/>
          </a:xfrm>
        </p:spPr>
        <p:txBody>
          <a:bodyPr/>
          <a:lstStyle/>
          <a:p>
            <a:r>
              <a:rPr lang="en-US" sz="2400" b="1"/>
              <a:t>Four stages of Dynamic Programming</a:t>
            </a:r>
            <a:endParaRPr lang="en-US" u="sng"/>
          </a:p>
        </p:txBody>
      </p:sp>
      <p:sp>
        <p:nvSpPr>
          <p:cNvPr id="36867" name="Text Box 3"/>
          <p:cNvSpPr txBox="1">
            <a:spLocks noChangeArrowheads="1"/>
          </p:cNvSpPr>
          <p:nvPr/>
        </p:nvSpPr>
        <p:spPr bwMode="auto">
          <a:xfrm>
            <a:off x="381000" y="1600200"/>
            <a:ext cx="8458200" cy="3352800"/>
          </a:xfrm>
          <a:prstGeom prst="rect">
            <a:avLst/>
          </a:prstGeom>
          <a:noFill/>
          <a:ln w="9525">
            <a:noFill/>
            <a:miter lim="800000"/>
            <a:headEnd/>
            <a:tailEnd/>
          </a:ln>
          <a:effectLst/>
        </p:spPr>
        <p:txBody>
          <a:bodyPr>
            <a:spAutoFit/>
          </a:bodyPr>
          <a:lstStyle/>
          <a:p>
            <a:pPr algn="just" eaLnBrk="0" hangingPunct="0"/>
            <a:endParaRPr lang="en-US" sz="2400"/>
          </a:p>
          <a:p>
            <a:pPr lvl="2" algn="just" eaLnBrk="0" hangingPunct="0">
              <a:buFont typeface="Symbol" pitchFamily="18" charset="2"/>
              <a:buChar char="¨"/>
            </a:pPr>
            <a:r>
              <a:rPr lang="en-US" sz="2000" b="1">
                <a:solidFill>
                  <a:schemeClr val="accent2"/>
                </a:solidFill>
              </a:rPr>
              <a:t>Characterize the structure of an optimal solution</a:t>
            </a:r>
          </a:p>
          <a:p>
            <a:pPr lvl="2" algn="just" eaLnBrk="0" hangingPunct="0">
              <a:buFont typeface="Symbol" pitchFamily="18" charset="2"/>
              <a:buNone/>
            </a:pPr>
            <a:endParaRPr lang="en-US" sz="2000" b="1">
              <a:solidFill>
                <a:schemeClr val="accent2"/>
              </a:solidFill>
            </a:endParaRPr>
          </a:p>
          <a:p>
            <a:pPr lvl="2" algn="just" eaLnBrk="0" hangingPunct="0">
              <a:buFont typeface="Symbol" pitchFamily="18" charset="2"/>
              <a:buChar char="¨"/>
            </a:pPr>
            <a:r>
              <a:rPr lang="en-US" sz="2000" b="1">
                <a:solidFill>
                  <a:schemeClr val="accent2"/>
                </a:solidFill>
              </a:rPr>
              <a:t>Recursively define the value of an optimal solution</a:t>
            </a:r>
          </a:p>
          <a:p>
            <a:pPr lvl="2" algn="just" eaLnBrk="0" hangingPunct="0">
              <a:buFont typeface="Symbol" pitchFamily="18" charset="2"/>
              <a:buChar char="¨"/>
            </a:pPr>
            <a:endParaRPr lang="en-US" sz="2000" b="1">
              <a:solidFill>
                <a:schemeClr val="accent2"/>
              </a:solidFill>
            </a:endParaRPr>
          </a:p>
          <a:p>
            <a:pPr lvl="2" algn="just" eaLnBrk="0" hangingPunct="0">
              <a:buFont typeface="Symbol" pitchFamily="18" charset="2"/>
              <a:buChar char="¨"/>
            </a:pPr>
            <a:r>
              <a:rPr lang="en-US" sz="2000" b="1">
                <a:solidFill>
                  <a:schemeClr val="accent2"/>
                </a:solidFill>
              </a:rPr>
              <a:t>Compute the value of an optimal solution in a bottom-up fashion</a:t>
            </a:r>
          </a:p>
          <a:p>
            <a:pPr lvl="2" algn="just" eaLnBrk="0" hangingPunct="0">
              <a:buFont typeface="Symbol" pitchFamily="18" charset="2"/>
              <a:buChar char="¨"/>
            </a:pPr>
            <a:endParaRPr lang="en-US" sz="2000" b="1">
              <a:solidFill>
                <a:schemeClr val="accent2"/>
              </a:solidFill>
            </a:endParaRPr>
          </a:p>
          <a:p>
            <a:pPr lvl="2" algn="just" eaLnBrk="0" hangingPunct="0">
              <a:buFont typeface="Symbol" pitchFamily="18" charset="2"/>
              <a:buChar char="¨"/>
            </a:pPr>
            <a:r>
              <a:rPr lang="en-US" sz="2000" b="1">
                <a:solidFill>
                  <a:schemeClr val="accent2"/>
                </a:solidFill>
              </a:rPr>
              <a:t>Construct an optimal solution from computed results</a:t>
            </a:r>
          </a:p>
          <a:p>
            <a:pPr eaLnBrk="0" hangingPunct="0">
              <a:spcBef>
                <a:spcPct val="50000"/>
              </a:spcBef>
            </a:pPr>
            <a:endParaRPr lang="en-US" sz="2000" b="1">
              <a:solidFill>
                <a:schemeClr val="accent2"/>
              </a:solidFill>
              <a:latin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B0E93F6-ECAB-4CA8-9B40-3D435521F23D}"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5E1F366C-0292-409E-842C-C1609C6D4C42}" type="slidenum">
              <a:rPr lang="en-US"/>
              <a:pPr/>
              <a:t>30</a:t>
            </a:fld>
            <a:endParaRPr lang="en-US"/>
          </a:p>
        </p:txBody>
      </p:sp>
      <p:sp>
        <p:nvSpPr>
          <p:cNvPr id="61442" name="Rectangle 2"/>
          <p:cNvSpPr>
            <a:spLocks noGrp="1" noChangeArrowheads="1"/>
          </p:cNvSpPr>
          <p:nvPr>
            <p:ph type="title"/>
          </p:nvPr>
        </p:nvSpPr>
        <p:spPr/>
        <p:txBody>
          <a:bodyPr/>
          <a:lstStyle/>
          <a:p>
            <a:r>
              <a:rPr lang="en-US"/>
              <a:t>Hints </a:t>
            </a:r>
          </a:p>
        </p:txBody>
      </p:sp>
      <p:sp>
        <p:nvSpPr>
          <p:cNvPr id="61443" name="Rectangle 3"/>
          <p:cNvSpPr>
            <a:spLocks noGrp="1" noChangeArrowheads="1"/>
          </p:cNvSpPr>
          <p:nvPr>
            <p:ph type="body" idx="1"/>
          </p:nvPr>
        </p:nvSpPr>
        <p:spPr/>
        <p:txBody>
          <a:bodyPr/>
          <a:lstStyle/>
          <a:p>
            <a:r>
              <a:rPr lang="en-US"/>
              <a:t>Assume that no word is longer than a line</a:t>
            </a:r>
          </a:p>
          <a:p>
            <a:r>
              <a:rPr lang="en-US"/>
              <a:t>Determine the cost of a line containing words </a:t>
            </a:r>
            <a:r>
              <a:rPr lang="en-US" i="1"/>
              <a:t>i</a:t>
            </a:r>
            <a:r>
              <a:rPr lang="en-US"/>
              <a:t> through </a:t>
            </a:r>
            <a:r>
              <a:rPr lang="en-US" i="1"/>
              <a:t>j</a:t>
            </a:r>
            <a:r>
              <a:rPr lang="en-US"/>
              <a:t>  (cost is the number of free spaces)</a:t>
            </a:r>
          </a:p>
          <a:p>
            <a:r>
              <a:rPr lang="en-US"/>
              <a:t>We want to minimize the sum of line costs over all lines in the paragraph.</a:t>
            </a:r>
          </a:p>
          <a:p>
            <a:r>
              <a:rPr lang="en-US"/>
              <a:t>Try to represent the above by a recursive expression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fld id="{DC140A93-D809-4F5B-8AF0-FDAFABF57E1F}" type="datetime1">
              <a:rPr lang="en-US" smtClean="0"/>
              <a:t>9/22/2009</a:t>
            </a:fld>
            <a:endParaRPr lang="en-US"/>
          </a:p>
        </p:txBody>
      </p:sp>
      <p:sp>
        <p:nvSpPr>
          <p:cNvPr id="4" name="Footer Placeholder 4"/>
          <p:cNvSpPr>
            <a:spLocks noGrp="1"/>
          </p:cNvSpPr>
          <p:nvPr>
            <p:ph type="ftr" sz="quarter" idx="11"/>
          </p:nvPr>
        </p:nvSpPr>
        <p:spPr/>
        <p:txBody>
          <a:bodyPr/>
          <a:lstStyle/>
          <a:p>
            <a:r>
              <a:rPr lang="en-US" smtClean="0"/>
              <a:t>CSE 5311 Fall 2009 M Kumar</a:t>
            </a:r>
            <a:endParaRPr lang="en-US"/>
          </a:p>
        </p:txBody>
      </p:sp>
      <p:sp>
        <p:nvSpPr>
          <p:cNvPr id="5" name="Slide Number Placeholder 5"/>
          <p:cNvSpPr>
            <a:spLocks noGrp="1"/>
          </p:cNvSpPr>
          <p:nvPr>
            <p:ph type="sldNum" sz="quarter" idx="12"/>
          </p:nvPr>
        </p:nvSpPr>
        <p:spPr/>
        <p:txBody>
          <a:bodyPr/>
          <a:lstStyle/>
          <a:p>
            <a:fld id="{BE3446B6-CE0C-4931-96D5-59D3A4809EBE}" type="slidenum">
              <a:rPr lang="en-US"/>
              <a:pPr/>
              <a:t>31</a:t>
            </a:fld>
            <a:endParaRPr lang="en-US"/>
          </a:p>
        </p:txBody>
      </p:sp>
      <p:sp>
        <p:nvSpPr>
          <p:cNvPr id="67587" name="Rectangle 3"/>
          <p:cNvSpPr>
            <a:spLocks noGrp="1" noChangeArrowheads="1"/>
          </p:cNvSpPr>
          <p:nvPr>
            <p:ph type="body" idx="1"/>
          </p:nvPr>
        </p:nvSpPr>
        <p:spPr>
          <a:xfrm>
            <a:off x="457200" y="228600"/>
            <a:ext cx="8229600" cy="5897563"/>
          </a:xfrm>
        </p:spPr>
        <p:txBody>
          <a:bodyPr/>
          <a:lstStyle/>
          <a:p>
            <a:pPr>
              <a:lnSpc>
                <a:spcPct val="90000"/>
              </a:lnSpc>
            </a:pPr>
            <a:r>
              <a:rPr lang="en-US" sz="2000"/>
              <a:t>Assume that no word has more characters than that can be fitted in a line </a:t>
            </a:r>
            <a:r>
              <a:rPr lang="en-US" sz="2000" i="1"/>
              <a:t>l</a:t>
            </a:r>
            <a:r>
              <a:rPr lang="en-US" sz="2000" i="1" baseline="-25000"/>
              <a:t>i</a:t>
            </a:r>
            <a:r>
              <a:rPr lang="en-US" sz="2000">
                <a:sym typeface="Symbol" pitchFamily="18" charset="2"/>
              </a:rPr>
              <a:t>M for all </a:t>
            </a:r>
            <a:r>
              <a:rPr lang="en-US" sz="2000" i="1">
                <a:sym typeface="Symbol" pitchFamily="18" charset="2"/>
              </a:rPr>
              <a:t>i</a:t>
            </a:r>
          </a:p>
          <a:p>
            <a:pPr>
              <a:lnSpc>
                <a:spcPct val="90000"/>
              </a:lnSpc>
            </a:pPr>
            <a:r>
              <a:rPr lang="en-US" sz="2000">
                <a:sym typeface="Symbol" pitchFamily="18" charset="2"/>
              </a:rPr>
              <a:t>We use DP for the following reasons,</a:t>
            </a:r>
          </a:p>
          <a:p>
            <a:pPr lvl="1">
              <a:lnSpc>
                <a:spcPct val="90000"/>
              </a:lnSpc>
            </a:pPr>
            <a:r>
              <a:rPr lang="en-US" sz="1800">
                <a:sym typeface="Symbol" pitchFamily="18" charset="2"/>
              </a:rPr>
              <a:t>There are a number of repeated problems</a:t>
            </a:r>
          </a:p>
          <a:p>
            <a:pPr lvl="1">
              <a:lnSpc>
                <a:spcPct val="90000"/>
              </a:lnSpc>
            </a:pPr>
            <a:r>
              <a:rPr lang="en-US" sz="1800">
                <a:sym typeface="Symbol" pitchFamily="18" charset="2"/>
              </a:rPr>
              <a:t>Solutions have optimal substructure</a:t>
            </a:r>
          </a:p>
          <a:p>
            <a:pPr lvl="2">
              <a:lnSpc>
                <a:spcPct val="90000"/>
              </a:lnSpc>
            </a:pPr>
            <a:r>
              <a:rPr lang="en-US" sz="1600">
                <a:sym typeface="Symbol" pitchFamily="18" charset="2"/>
              </a:rPr>
              <a:t>That is, if we place words 1..k on line 1, then the placement of words             k+1 ..n must be optimal, else we have to improve the solution</a:t>
            </a:r>
          </a:p>
          <a:p>
            <a:pPr lvl="2">
              <a:lnSpc>
                <a:spcPct val="90000"/>
              </a:lnSpc>
              <a:buFontTx/>
              <a:buNone/>
            </a:pPr>
            <a:endParaRPr lang="en-US" sz="1600">
              <a:sym typeface="Symbol" pitchFamily="18" charset="2"/>
            </a:endParaRPr>
          </a:p>
          <a:p>
            <a:pPr>
              <a:lnSpc>
                <a:spcPct val="90000"/>
              </a:lnSpc>
            </a:pPr>
            <a:r>
              <a:rPr lang="en-US" sz="2000">
                <a:sym typeface="Symbol" pitchFamily="18" charset="2"/>
              </a:rPr>
              <a:t>We denote the space at the end of a line that contains words </a:t>
            </a:r>
            <a:r>
              <a:rPr lang="en-US" sz="2000" i="1">
                <a:sym typeface="Symbol" pitchFamily="18" charset="2"/>
              </a:rPr>
              <a:t>i</a:t>
            </a:r>
            <a:r>
              <a:rPr lang="en-US" sz="2000">
                <a:sym typeface="Symbol" pitchFamily="18" charset="2"/>
              </a:rPr>
              <a:t> through </a:t>
            </a:r>
            <a:r>
              <a:rPr lang="en-US" sz="2000" i="1">
                <a:sym typeface="Symbol" pitchFamily="18" charset="2"/>
              </a:rPr>
              <a:t>j</a:t>
            </a:r>
            <a:r>
              <a:rPr lang="en-US" sz="2000">
                <a:sym typeface="Symbol" pitchFamily="18" charset="2"/>
              </a:rPr>
              <a:t> by,</a:t>
            </a:r>
          </a:p>
          <a:p>
            <a:pPr lvl="1">
              <a:lnSpc>
                <a:spcPct val="90000"/>
              </a:lnSpc>
            </a:pPr>
            <a:r>
              <a:rPr lang="en-US" sz="1800" b="1">
                <a:sym typeface="Symbol" pitchFamily="18" charset="2"/>
              </a:rPr>
              <a:t>Space [</a:t>
            </a:r>
            <a:r>
              <a:rPr lang="en-US" sz="1800" b="1" i="1">
                <a:sym typeface="Symbol" pitchFamily="18" charset="2"/>
              </a:rPr>
              <a:t>i,j</a:t>
            </a:r>
            <a:r>
              <a:rPr lang="en-US" sz="1800" b="1">
                <a:sym typeface="Symbol" pitchFamily="18" charset="2"/>
              </a:rPr>
              <a:t>] = </a:t>
            </a:r>
            <a:r>
              <a:rPr lang="en-US" sz="1800" b="1" i="1">
                <a:sym typeface="Symbol" pitchFamily="18" charset="2"/>
              </a:rPr>
              <a:t>M-j+i-  l</a:t>
            </a:r>
            <a:r>
              <a:rPr lang="en-US" sz="1800" b="1" i="1" baseline="-25000">
                <a:sym typeface="Symbol" pitchFamily="18" charset="2"/>
              </a:rPr>
              <a:t>k</a:t>
            </a:r>
            <a:r>
              <a:rPr lang="en-US" sz="1800" b="1" baseline="-25000">
                <a:sym typeface="Symbol" pitchFamily="18" charset="2"/>
              </a:rPr>
              <a:t>  </a:t>
            </a:r>
            <a:r>
              <a:rPr lang="en-US" sz="1800" b="1">
                <a:sym typeface="Symbol" pitchFamily="18" charset="2"/>
              </a:rPr>
              <a:t>( </a:t>
            </a:r>
            <a:r>
              <a:rPr lang="en-US" sz="1800" b="1" i="1">
                <a:sym typeface="Symbol" pitchFamily="18" charset="2"/>
              </a:rPr>
              <a:t>k</a:t>
            </a:r>
            <a:r>
              <a:rPr lang="en-US" sz="1800" b="1">
                <a:sym typeface="Symbol" pitchFamily="18" charset="2"/>
              </a:rPr>
              <a:t> =</a:t>
            </a:r>
            <a:r>
              <a:rPr lang="en-US" sz="1800" b="1" i="1">
                <a:sym typeface="Symbol" pitchFamily="18" charset="2"/>
              </a:rPr>
              <a:t> i</a:t>
            </a:r>
            <a:r>
              <a:rPr lang="en-US" sz="1800" b="1">
                <a:sym typeface="Symbol" pitchFamily="18" charset="2"/>
              </a:rPr>
              <a:t> through </a:t>
            </a:r>
            <a:r>
              <a:rPr lang="en-US" sz="1800" b="1" i="1">
                <a:sym typeface="Symbol" pitchFamily="18" charset="2"/>
              </a:rPr>
              <a:t>j</a:t>
            </a:r>
            <a:r>
              <a:rPr lang="en-US" sz="1800" b="1">
                <a:sym typeface="Symbol" pitchFamily="18" charset="2"/>
              </a:rPr>
              <a:t>)</a:t>
            </a:r>
            <a:endParaRPr lang="en-US" sz="1800" b="1" baseline="-25000">
              <a:sym typeface="Symbol" pitchFamily="18" charset="2"/>
            </a:endParaRPr>
          </a:p>
          <a:p>
            <a:pPr>
              <a:lnSpc>
                <a:spcPct val="90000"/>
              </a:lnSpc>
            </a:pPr>
            <a:r>
              <a:rPr lang="en-US" sz="2000" i="1">
                <a:sym typeface="Symbol" pitchFamily="18" charset="2"/>
              </a:rPr>
              <a:t>Let</a:t>
            </a:r>
          </a:p>
          <a:p>
            <a:pPr lvl="1">
              <a:lnSpc>
                <a:spcPct val="90000"/>
              </a:lnSpc>
            </a:pPr>
            <a:r>
              <a:rPr lang="en-US" sz="1800" i="1">
                <a:sym typeface="Symbol" pitchFamily="18" charset="2"/>
              </a:rPr>
              <a:t>c</a:t>
            </a:r>
            <a:r>
              <a:rPr lang="en-US" sz="1800" i="1" baseline="-25000">
                <a:sym typeface="Symbol" pitchFamily="18" charset="2"/>
              </a:rPr>
              <a:t>l</a:t>
            </a:r>
            <a:r>
              <a:rPr lang="en-US" sz="1800">
                <a:sym typeface="Symbol" pitchFamily="18" charset="2"/>
              </a:rPr>
              <a:t>[</a:t>
            </a:r>
            <a:r>
              <a:rPr lang="en-US" sz="1800" i="1">
                <a:sym typeface="Symbol" pitchFamily="18" charset="2"/>
              </a:rPr>
              <a:t>i, j</a:t>
            </a:r>
            <a:r>
              <a:rPr lang="en-US" sz="1800">
                <a:sym typeface="Symbol" pitchFamily="18" charset="2"/>
              </a:rPr>
              <a:t>] = cost of including a line containing words </a:t>
            </a:r>
            <a:r>
              <a:rPr lang="en-US" sz="1800" i="1">
                <a:sym typeface="Symbol" pitchFamily="18" charset="2"/>
              </a:rPr>
              <a:t>i</a:t>
            </a:r>
            <a:r>
              <a:rPr lang="en-US" sz="1800">
                <a:sym typeface="Symbol" pitchFamily="18" charset="2"/>
              </a:rPr>
              <a:t> through </a:t>
            </a:r>
            <a:r>
              <a:rPr lang="en-US" sz="1800" i="1">
                <a:sym typeface="Symbol" pitchFamily="18" charset="2"/>
              </a:rPr>
              <a:t>j</a:t>
            </a:r>
            <a:r>
              <a:rPr lang="en-US" sz="1800">
                <a:sym typeface="Symbol" pitchFamily="18" charset="2"/>
              </a:rPr>
              <a:t> in the sum </a:t>
            </a:r>
            <a:r>
              <a:rPr lang="en-US" sz="1800" i="1">
                <a:sym typeface="Symbol" pitchFamily="18" charset="2"/>
              </a:rPr>
              <a:t>S</a:t>
            </a:r>
            <a:r>
              <a:rPr lang="en-US" sz="1800">
                <a:sym typeface="Symbol" pitchFamily="18" charset="2"/>
              </a:rPr>
              <a:t> we want to minimize</a:t>
            </a:r>
          </a:p>
          <a:p>
            <a:pPr lvl="1">
              <a:lnSpc>
                <a:spcPct val="90000"/>
              </a:lnSpc>
            </a:pPr>
            <a:r>
              <a:rPr lang="en-US" sz="1800">
                <a:sym typeface="Symbol" pitchFamily="18" charset="2"/>
              </a:rPr>
              <a:t>c[</a:t>
            </a:r>
            <a:r>
              <a:rPr lang="en-US" sz="1800" i="1">
                <a:sym typeface="Symbol" pitchFamily="18" charset="2"/>
              </a:rPr>
              <a:t>j</a:t>
            </a:r>
            <a:r>
              <a:rPr lang="en-US" sz="1800">
                <a:sym typeface="Symbol" pitchFamily="18" charset="2"/>
              </a:rPr>
              <a:t>] = cost of an optimal arrangement of words </a:t>
            </a:r>
            <a:r>
              <a:rPr lang="en-US" sz="1800" i="1">
                <a:sym typeface="Symbol" pitchFamily="18" charset="2"/>
              </a:rPr>
              <a:t>i</a:t>
            </a:r>
            <a:r>
              <a:rPr lang="en-US" sz="1800">
                <a:sym typeface="Symbol" pitchFamily="18" charset="2"/>
              </a:rPr>
              <a:t> through </a:t>
            </a:r>
            <a:r>
              <a:rPr lang="en-US" sz="1800" i="1">
                <a:sym typeface="Symbol" pitchFamily="18" charset="2"/>
              </a:rPr>
              <a:t>j</a:t>
            </a:r>
            <a:r>
              <a:rPr lang="en-US" sz="1800">
                <a:sym typeface="Symbol" pitchFamily="18" charset="2"/>
              </a:rPr>
              <a:t> </a:t>
            </a:r>
          </a:p>
          <a:p>
            <a:pPr>
              <a:lnSpc>
                <a:spcPct val="90000"/>
              </a:lnSpc>
            </a:pPr>
            <a:r>
              <a:rPr lang="en-US" sz="2000">
                <a:sym typeface="Symbol" pitchFamily="18" charset="2"/>
              </a:rPr>
              <a:t>When the words don’t fit on a line, such sum should not be part of S</a:t>
            </a:r>
          </a:p>
          <a:p>
            <a:pPr lvl="1">
              <a:lnSpc>
                <a:spcPct val="90000"/>
              </a:lnSpc>
            </a:pPr>
            <a:r>
              <a:rPr lang="en-US" sz="1800">
                <a:sym typeface="Symbol" pitchFamily="18" charset="2"/>
              </a:rPr>
              <a:t>Therefore we assume that </a:t>
            </a:r>
            <a:r>
              <a:rPr lang="en-US" sz="1800" i="1">
                <a:sym typeface="Symbol" pitchFamily="18" charset="2"/>
              </a:rPr>
              <a:t>c</a:t>
            </a:r>
            <a:r>
              <a:rPr lang="en-US" sz="1800" i="1" baseline="-25000">
                <a:sym typeface="Symbol" pitchFamily="18" charset="2"/>
              </a:rPr>
              <a:t>l</a:t>
            </a:r>
            <a:r>
              <a:rPr lang="en-US" sz="1800">
                <a:sym typeface="Symbol" pitchFamily="18" charset="2"/>
              </a:rPr>
              <a:t>[</a:t>
            </a:r>
            <a:r>
              <a:rPr lang="en-US" sz="1800" i="1">
                <a:sym typeface="Symbol" pitchFamily="18" charset="2"/>
              </a:rPr>
              <a:t>i, j</a:t>
            </a:r>
            <a:r>
              <a:rPr lang="en-US" sz="1800">
                <a:sym typeface="Symbol" pitchFamily="18" charset="2"/>
              </a:rPr>
              <a:t>] =  when </a:t>
            </a:r>
            <a:r>
              <a:rPr lang="en-US" sz="1800" i="1">
                <a:sym typeface="Symbol" pitchFamily="18" charset="2"/>
              </a:rPr>
              <a:t>space</a:t>
            </a:r>
            <a:r>
              <a:rPr lang="en-US" sz="1800">
                <a:sym typeface="Symbol" pitchFamily="18" charset="2"/>
              </a:rPr>
              <a:t>[</a:t>
            </a:r>
            <a:r>
              <a:rPr lang="en-US" sz="1800" i="1">
                <a:sym typeface="Symbol" pitchFamily="18" charset="2"/>
              </a:rPr>
              <a:t>i, j</a:t>
            </a:r>
            <a:r>
              <a:rPr lang="en-US" sz="1800">
                <a:sym typeface="Symbol" pitchFamily="18" charset="2"/>
              </a:rPr>
              <a:t>] &lt; 0</a:t>
            </a:r>
          </a:p>
          <a:p>
            <a:pPr lvl="1">
              <a:lnSpc>
                <a:spcPct val="90000"/>
              </a:lnSpc>
            </a:pPr>
            <a:r>
              <a:rPr lang="en-US" sz="1800">
                <a:sym typeface="Symbol" pitchFamily="18" charset="2"/>
              </a:rPr>
              <a:t>For the last line when j =n, </a:t>
            </a:r>
            <a:r>
              <a:rPr lang="en-US" sz="1800" i="1">
                <a:sym typeface="Symbol" pitchFamily="18" charset="2"/>
              </a:rPr>
              <a:t>space</a:t>
            </a:r>
            <a:r>
              <a:rPr lang="en-US" sz="1800">
                <a:sym typeface="Symbol" pitchFamily="18" charset="2"/>
              </a:rPr>
              <a:t>[</a:t>
            </a:r>
            <a:r>
              <a:rPr lang="en-US" sz="1800" i="1">
                <a:sym typeface="Symbol" pitchFamily="18" charset="2"/>
              </a:rPr>
              <a:t>i, j</a:t>
            </a:r>
            <a:r>
              <a:rPr lang="en-US" sz="1800">
                <a:sym typeface="Symbol" pitchFamily="18" charset="2"/>
              </a:rPr>
              <a:t>] =0, and therefore, </a:t>
            </a:r>
            <a:r>
              <a:rPr lang="en-US" sz="1800" i="1">
                <a:sym typeface="Symbol" pitchFamily="18" charset="2"/>
              </a:rPr>
              <a:t>c</a:t>
            </a:r>
            <a:r>
              <a:rPr lang="en-US" sz="1800" i="1" baseline="-25000">
                <a:sym typeface="Symbol" pitchFamily="18" charset="2"/>
              </a:rPr>
              <a:t>l</a:t>
            </a:r>
            <a:r>
              <a:rPr lang="en-US" sz="1800">
                <a:sym typeface="Symbol" pitchFamily="18" charset="2"/>
              </a:rPr>
              <a:t>[</a:t>
            </a:r>
            <a:r>
              <a:rPr lang="en-US" sz="1800" i="1">
                <a:sym typeface="Symbol" pitchFamily="18" charset="2"/>
              </a:rPr>
              <a:t>i, j</a:t>
            </a:r>
            <a:r>
              <a:rPr lang="en-US" sz="1800">
                <a:sym typeface="Symbol" pitchFamily="18" charset="2"/>
              </a:rPr>
              <a:t>] =0</a:t>
            </a:r>
          </a:p>
          <a:p>
            <a:pPr lvl="1">
              <a:lnSpc>
                <a:spcPct val="90000"/>
              </a:lnSpc>
            </a:pPr>
            <a:r>
              <a:rPr lang="en-US" sz="1800">
                <a:sym typeface="Symbol" pitchFamily="18" charset="2"/>
              </a:rPr>
              <a:t>For all other cases </a:t>
            </a:r>
            <a:r>
              <a:rPr lang="en-US" sz="1800" i="1">
                <a:sym typeface="Symbol" pitchFamily="18" charset="2"/>
              </a:rPr>
              <a:t>c</a:t>
            </a:r>
            <a:r>
              <a:rPr lang="en-US" sz="1800" i="1" baseline="-25000">
                <a:sym typeface="Symbol" pitchFamily="18" charset="2"/>
              </a:rPr>
              <a:t>l</a:t>
            </a:r>
            <a:r>
              <a:rPr lang="en-US" sz="1800">
                <a:sym typeface="Symbol" pitchFamily="18" charset="2"/>
              </a:rPr>
              <a:t>[</a:t>
            </a:r>
            <a:r>
              <a:rPr lang="en-US" sz="1800" i="1">
                <a:sym typeface="Symbol" pitchFamily="18" charset="2"/>
              </a:rPr>
              <a:t>i, j</a:t>
            </a:r>
            <a:r>
              <a:rPr lang="en-US" sz="1800">
                <a:sym typeface="Symbol" pitchFamily="18" charset="2"/>
              </a:rPr>
              <a:t>] = </a:t>
            </a:r>
            <a:r>
              <a:rPr lang="en-US" sz="1800" i="1">
                <a:sym typeface="Symbol" pitchFamily="18" charset="2"/>
              </a:rPr>
              <a:t>space</a:t>
            </a:r>
            <a:r>
              <a:rPr lang="en-US" sz="1800">
                <a:sym typeface="Symbol" pitchFamily="18" charset="2"/>
              </a:rPr>
              <a:t>[</a:t>
            </a:r>
            <a:r>
              <a:rPr lang="en-US" sz="1800" i="1">
                <a:sym typeface="Symbol" pitchFamily="18" charset="2"/>
              </a:rPr>
              <a:t>i, j</a:t>
            </a:r>
            <a:r>
              <a:rPr lang="en-US" sz="1800">
                <a:sym typeface="Symbol" pitchFamily="18" charset="2"/>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B8C3D05-AE13-4EB4-AB5B-BFA31360F0D3}" type="datetime1">
              <a:rPr lang="en-US" smtClean="0"/>
              <a:t>9/22/2009</a:t>
            </a:fld>
            <a:endParaRPr lang="en-US"/>
          </a:p>
        </p:txBody>
      </p:sp>
      <p:sp>
        <p:nvSpPr>
          <p:cNvPr id="5" name="Footer Placeholder 4"/>
          <p:cNvSpPr>
            <a:spLocks noGrp="1"/>
          </p:cNvSpPr>
          <p:nvPr>
            <p:ph type="ftr" sz="quarter" idx="11"/>
          </p:nvPr>
        </p:nvSpPr>
        <p:spPr/>
        <p:txBody>
          <a:bodyPr/>
          <a:lstStyle/>
          <a:p>
            <a:r>
              <a:rPr lang="en-US" smtClean="0"/>
              <a:t>CSE 5311 Fall 2009 M Kumar</a:t>
            </a:r>
            <a:endParaRPr lang="en-US"/>
          </a:p>
        </p:txBody>
      </p:sp>
      <p:sp>
        <p:nvSpPr>
          <p:cNvPr id="6" name="Slide Number Placeholder 5"/>
          <p:cNvSpPr>
            <a:spLocks noGrp="1"/>
          </p:cNvSpPr>
          <p:nvPr>
            <p:ph type="sldNum" sz="quarter" idx="12"/>
          </p:nvPr>
        </p:nvSpPr>
        <p:spPr/>
        <p:txBody>
          <a:bodyPr/>
          <a:lstStyle/>
          <a:p>
            <a:fld id="{6C361138-541A-4668-B45A-0DA2F9161217}" type="slidenum">
              <a:rPr lang="en-US"/>
              <a:pPr/>
              <a:t>32</a:t>
            </a:fld>
            <a:endParaRPr lang="en-US"/>
          </a:p>
        </p:txBody>
      </p:sp>
      <p:sp>
        <p:nvSpPr>
          <p:cNvPr id="70659" name="Rectangle 3"/>
          <p:cNvSpPr>
            <a:spLocks noGrp="1" noChangeArrowheads="1"/>
          </p:cNvSpPr>
          <p:nvPr>
            <p:ph type="body" idx="1"/>
          </p:nvPr>
        </p:nvSpPr>
        <p:spPr>
          <a:xfrm>
            <a:off x="457200" y="304800"/>
            <a:ext cx="8229600" cy="5821363"/>
          </a:xfrm>
        </p:spPr>
        <p:txBody>
          <a:bodyPr/>
          <a:lstStyle/>
          <a:p>
            <a:pPr lvl="1"/>
            <a:r>
              <a:rPr lang="en-US" sz="1800">
                <a:sym typeface="Symbol" pitchFamily="18" charset="2"/>
              </a:rPr>
              <a:t>Therefore we assume that </a:t>
            </a:r>
            <a:r>
              <a:rPr lang="en-US" sz="1800" i="1">
                <a:sym typeface="Symbol" pitchFamily="18" charset="2"/>
              </a:rPr>
              <a:t>c</a:t>
            </a:r>
            <a:r>
              <a:rPr lang="en-US" sz="1800" i="1" baseline="-25000">
                <a:sym typeface="Symbol" pitchFamily="18" charset="2"/>
              </a:rPr>
              <a:t>l</a:t>
            </a:r>
            <a:r>
              <a:rPr lang="en-US" sz="1800">
                <a:sym typeface="Symbol" pitchFamily="18" charset="2"/>
              </a:rPr>
              <a:t>[</a:t>
            </a:r>
            <a:r>
              <a:rPr lang="en-US" sz="1800" i="1">
                <a:sym typeface="Symbol" pitchFamily="18" charset="2"/>
              </a:rPr>
              <a:t>i, j</a:t>
            </a:r>
            <a:r>
              <a:rPr lang="en-US" sz="1800">
                <a:sym typeface="Symbol" pitchFamily="18" charset="2"/>
              </a:rPr>
              <a:t>] =  when </a:t>
            </a:r>
            <a:r>
              <a:rPr lang="en-US" sz="1800" i="1">
                <a:sym typeface="Symbol" pitchFamily="18" charset="2"/>
              </a:rPr>
              <a:t>space</a:t>
            </a:r>
            <a:r>
              <a:rPr lang="en-US" sz="1800">
                <a:sym typeface="Symbol" pitchFamily="18" charset="2"/>
              </a:rPr>
              <a:t>[</a:t>
            </a:r>
            <a:r>
              <a:rPr lang="en-US" sz="1800" i="1">
                <a:sym typeface="Symbol" pitchFamily="18" charset="2"/>
              </a:rPr>
              <a:t>i, j</a:t>
            </a:r>
            <a:r>
              <a:rPr lang="en-US" sz="1800">
                <a:sym typeface="Symbol" pitchFamily="18" charset="2"/>
              </a:rPr>
              <a:t>] &lt; 0</a:t>
            </a:r>
          </a:p>
          <a:p>
            <a:pPr lvl="1"/>
            <a:r>
              <a:rPr lang="en-US" sz="1800">
                <a:sym typeface="Symbol" pitchFamily="18" charset="2"/>
              </a:rPr>
              <a:t>For the last line when j =n, </a:t>
            </a:r>
            <a:r>
              <a:rPr lang="en-US" sz="1800" i="1">
                <a:sym typeface="Symbol" pitchFamily="18" charset="2"/>
              </a:rPr>
              <a:t>space</a:t>
            </a:r>
            <a:r>
              <a:rPr lang="en-US" sz="1800">
                <a:sym typeface="Symbol" pitchFamily="18" charset="2"/>
              </a:rPr>
              <a:t>[</a:t>
            </a:r>
            <a:r>
              <a:rPr lang="en-US" sz="1800" i="1">
                <a:sym typeface="Symbol" pitchFamily="18" charset="2"/>
              </a:rPr>
              <a:t>i, j</a:t>
            </a:r>
            <a:r>
              <a:rPr lang="en-US" sz="1800">
                <a:sym typeface="Symbol" pitchFamily="18" charset="2"/>
              </a:rPr>
              <a:t>] =0, and therefore, </a:t>
            </a:r>
            <a:r>
              <a:rPr lang="en-US" sz="1800" i="1">
                <a:sym typeface="Symbol" pitchFamily="18" charset="2"/>
              </a:rPr>
              <a:t>c</a:t>
            </a:r>
            <a:r>
              <a:rPr lang="en-US" sz="1800" i="1" baseline="-25000">
                <a:sym typeface="Symbol" pitchFamily="18" charset="2"/>
              </a:rPr>
              <a:t>l</a:t>
            </a:r>
            <a:r>
              <a:rPr lang="en-US" sz="1800">
                <a:sym typeface="Symbol" pitchFamily="18" charset="2"/>
              </a:rPr>
              <a:t>[</a:t>
            </a:r>
            <a:r>
              <a:rPr lang="en-US" sz="1800" i="1">
                <a:sym typeface="Symbol" pitchFamily="18" charset="2"/>
              </a:rPr>
              <a:t>i, j</a:t>
            </a:r>
            <a:r>
              <a:rPr lang="en-US" sz="1800">
                <a:sym typeface="Symbol" pitchFamily="18" charset="2"/>
              </a:rPr>
              <a:t>] =0</a:t>
            </a:r>
          </a:p>
          <a:p>
            <a:pPr lvl="1"/>
            <a:r>
              <a:rPr lang="en-US" sz="1800">
                <a:sym typeface="Symbol" pitchFamily="18" charset="2"/>
              </a:rPr>
              <a:t>For all other cases </a:t>
            </a:r>
            <a:r>
              <a:rPr lang="en-US" sz="1800" i="1">
                <a:sym typeface="Symbol" pitchFamily="18" charset="2"/>
              </a:rPr>
              <a:t>c</a:t>
            </a:r>
            <a:r>
              <a:rPr lang="en-US" sz="1800" i="1" baseline="-25000">
                <a:sym typeface="Symbol" pitchFamily="18" charset="2"/>
              </a:rPr>
              <a:t>l</a:t>
            </a:r>
            <a:r>
              <a:rPr lang="en-US" sz="1800">
                <a:sym typeface="Symbol" pitchFamily="18" charset="2"/>
              </a:rPr>
              <a:t>[</a:t>
            </a:r>
            <a:r>
              <a:rPr lang="en-US" sz="1800" i="1">
                <a:sym typeface="Symbol" pitchFamily="18" charset="2"/>
              </a:rPr>
              <a:t>i, j</a:t>
            </a:r>
            <a:r>
              <a:rPr lang="en-US" sz="1800">
                <a:sym typeface="Symbol" pitchFamily="18" charset="2"/>
              </a:rPr>
              <a:t>] = </a:t>
            </a:r>
            <a:r>
              <a:rPr lang="en-US" sz="1800" i="1">
                <a:sym typeface="Symbol" pitchFamily="18" charset="2"/>
              </a:rPr>
              <a:t>space</a:t>
            </a:r>
            <a:r>
              <a:rPr lang="en-US" sz="1800">
                <a:sym typeface="Symbol" pitchFamily="18" charset="2"/>
              </a:rPr>
              <a:t>[</a:t>
            </a:r>
            <a:r>
              <a:rPr lang="en-US" sz="1800" i="1">
                <a:sym typeface="Symbol" pitchFamily="18" charset="2"/>
              </a:rPr>
              <a:t>i, j</a:t>
            </a:r>
            <a:r>
              <a:rPr lang="en-US" sz="1800">
                <a:sym typeface="Symbol" pitchFamily="18" charset="2"/>
              </a:rPr>
              <a:t>] </a:t>
            </a:r>
          </a:p>
          <a:p>
            <a:r>
              <a:rPr lang="en-US" sz="2000"/>
              <a:t>The problem is to minimize S (the sum of all c</a:t>
            </a:r>
            <a:r>
              <a:rPr lang="en-US" sz="2000" baseline="-25000"/>
              <a:t>l</a:t>
            </a:r>
            <a:r>
              <a:rPr lang="en-US" sz="2000"/>
              <a:t>) over all lines of the paragraph</a:t>
            </a:r>
          </a:p>
          <a:p>
            <a:r>
              <a:rPr lang="en-US" sz="2000"/>
              <a:t>Cost of optimal arrangement = c[n]</a:t>
            </a:r>
          </a:p>
          <a:p>
            <a:r>
              <a:rPr lang="en-US" sz="2000"/>
              <a:t>C[n] is defined recursively as follows,</a:t>
            </a:r>
          </a:p>
          <a:p>
            <a:pPr lvl="1"/>
            <a:r>
              <a:rPr lang="en-US" sz="1800"/>
              <a:t>c[0] =0</a:t>
            </a:r>
          </a:p>
          <a:p>
            <a:pPr lvl="1"/>
            <a:r>
              <a:rPr lang="en-US" sz="1800"/>
              <a:t>c[j] = min c[i-1+c</a:t>
            </a:r>
            <a:r>
              <a:rPr lang="en-US" sz="1800" baseline="-25000"/>
              <a:t>l</a:t>
            </a:r>
            <a:r>
              <a:rPr lang="en-US" sz="1800"/>
              <a:t>[i,j] </a:t>
            </a:r>
          </a:p>
          <a:p>
            <a:endParaRPr lang="en-US" sz="2000"/>
          </a:p>
          <a:p>
            <a:r>
              <a:rPr lang="en-US" sz="2000"/>
              <a:t>To arrange the first j words on lines, pick some i such that words i..j will be on the last line.</a:t>
            </a:r>
          </a:p>
          <a:p>
            <a:r>
              <a:rPr lang="en-US" sz="2000"/>
              <a:t>Cost of the whole arrangement is given by</a:t>
            </a:r>
          </a:p>
          <a:p>
            <a:pPr lvl="1"/>
            <a:r>
              <a:rPr lang="en-US" sz="1800"/>
              <a:t>Line cost for that line containing words </a:t>
            </a:r>
            <a:r>
              <a:rPr lang="en-US" sz="1800" i="1"/>
              <a:t>i..j</a:t>
            </a:r>
            <a:r>
              <a:rPr lang="en-US" sz="1800"/>
              <a:t> PLUS</a:t>
            </a:r>
          </a:p>
          <a:p>
            <a:pPr lvl="1"/>
            <a:r>
              <a:rPr lang="en-US" sz="1800"/>
              <a:t>Cost of an optimal arrangement of the first i-1 words on earlier lines</a:t>
            </a:r>
          </a:p>
          <a:p>
            <a:r>
              <a:rPr lang="en-US" sz="2000"/>
              <a:t>To find i such that the cost is minimized</a:t>
            </a:r>
          </a:p>
          <a:p>
            <a:endParaRPr lang="en-US" sz="2000"/>
          </a:p>
        </p:txBody>
      </p:sp>
      <p:sp>
        <p:nvSpPr>
          <p:cNvPr id="70660" name="Text Box 4"/>
          <p:cNvSpPr txBox="1">
            <a:spLocks noChangeArrowheads="1"/>
          </p:cNvSpPr>
          <p:nvPr/>
        </p:nvSpPr>
        <p:spPr bwMode="auto">
          <a:xfrm>
            <a:off x="1676400" y="3352800"/>
            <a:ext cx="838200" cy="366713"/>
          </a:xfrm>
          <a:prstGeom prst="rect">
            <a:avLst/>
          </a:prstGeom>
          <a:noFill/>
          <a:ln w="9525">
            <a:noFill/>
            <a:miter lim="800000"/>
            <a:headEnd/>
            <a:tailEnd/>
          </a:ln>
          <a:effectLst/>
        </p:spPr>
        <p:txBody>
          <a:bodyPr>
            <a:spAutoFit/>
          </a:bodyPr>
          <a:lstStyle/>
          <a:p>
            <a:pPr>
              <a:spcBef>
                <a:spcPct val="50000"/>
              </a:spcBef>
            </a:pPr>
            <a:r>
              <a:rPr lang="en-US" i="1"/>
              <a:t>1</a:t>
            </a:r>
            <a:r>
              <a:rPr lang="en-US" i="1">
                <a:sym typeface="Symbol" pitchFamily="18" charset="2"/>
              </a:rPr>
              <a:t> i j</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Date Placeholder 3"/>
          <p:cNvSpPr>
            <a:spLocks noGrp="1"/>
          </p:cNvSpPr>
          <p:nvPr>
            <p:ph type="dt" sz="half" idx="10"/>
          </p:nvPr>
        </p:nvSpPr>
        <p:spPr/>
        <p:txBody>
          <a:bodyPr/>
          <a:lstStyle/>
          <a:p>
            <a:fld id="{40F38B80-9BC1-4032-8ABC-B1E75048B512}" type="datetime1">
              <a:rPr lang="en-US" smtClean="0"/>
              <a:t>9/22/2009</a:t>
            </a:fld>
            <a:endParaRPr lang="en-US"/>
          </a:p>
        </p:txBody>
      </p:sp>
      <p:sp>
        <p:nvSpPr>
          <p:cNvPr id="34" name="Footer Placeholder 4"/>
          <p:cNvSpPr>
            <a:spLocks noGrp="1"/>
          </p:cNvSpPr>
          <p:nvPr>
            <p:ph type="ftr" sz="quarter" idx="11"/>
          </p:nvPr>
        </p:nvSpPr>
        <p:spPr/>
        <p:txBody>
          <a:bodyPr/>
          <a:lstStyle/>
          <a:p>
            <a:r>
              <a:rPr lang="en-US" smtClean="0"/>
              <a:t>CSE 5311 Fall 2009 M Kumar</a:t>
            </a:r>
            <a:endParaRPr lang="en-US"/>
          </a:p>
        </p:txBody>
      </p:sp>
      <p:sp>
        <p:nvSpPr>
          <p:cNvPr id="35" name="Slide Number Placeholder 5"/>
          <p:cNvSpPr>
            <a:spLocks noGrp="1"/>
          </p:cNvSpPr>
          <p:nvPr>
            <p:ph type="sldNum" sz="quarter" idx="12"/>
          </p:nvPr>
        </p:nvSpPr>
        <p:spPr/>
        <p:txBody>
          <a:bodyPr/>
          <a:lstStyle/>
          <a:p>
            <a:fld id="{6C1088F1-C507-47FA-BD53-77B1D1C8D6CD}" type="slidenum">
              <a:rPr lang="en-US"/>
              <a:pPr/>
              <a:t>33</a:t>
            </a:fld>
            <a:endParaRPr lang="en-US"/>
          </a:p>
        </p:txBody>
      </p:sp>
      <p:sp>
        <p:nvSpPr>
          <p:cNvPr id="71683" name="Rectangle 3"/>
          <p:cNvSpPr>
            <a:spLocks noGrp="1" noChangeArrowheads="1"/>
          </p:cNvSpPr>
          <p:nvPr>
            <p:ph type="body" idx="1"/>
          </p:nvPr>
        </p:nvSpPr>
        <p:spPr>
          <a:xfrm>
            <a:off x="457200" y="457200"/>
            <a:ext cx="8229600" cy="5668963"/>
          </a:xfrm>
        </p:spPr>
        <p:txBody>
          <a:bodyPr/>
          <a:lstStyle/>
          <a:p>
            <a:pPr>
              <a:lnSpc>
                <a:spcPct val="90000"/>
              </a:lnSpc>
            </a:pPr>
            <a:r>
              <a:rPr lang="en-US" sz="2400"/>
              <a:t>All choices will fit in any line because of the assumption that no word is longer than a line</a:t>
            </a:r>
          </a:p>
          <a:p>
            <a:pPr>
              <a:lnSpc>
                <a:spcPct val="90000"/>
              </a:lnSpc>
            </a:pPr>
            <a:endParaRPr lang="en-US" sz="2400"/>
          </a:p>
          <a:p>
            <a:pPr>
              <a:lnSpc>
                <a:spcPct val="90000"/>
              </a:lnSpc>
            </a:pPr>
            <a:endParaRPr lang="en-US" sz="2400"/>
          </a:p>
          <a:p>
            <a:pPr>
              <a:lnSpc>
                <a:spcPct val="90000"/>
              </a:lnSpc>
            </a:pPr>
            <a:endParaRPr lang="en-US" sz="1800"/>
          </a:p>
          <a:p>
            <a:pPr>
              <a:lnSpc>
                <a:spcPct val="90000"/>
              </a:lnSpc>
            </a:pPr>
            <a:endParaRPr lang="en-US" sz="1800"/>
          </a:p>
          <a:p>
            <a:pPr>
              <a:lnSpc>
                <a:spcPct val="90000"/>
              </a:lnSpc>
            </a:pPr>
            <a:endParaRPr lang="en-US" sz="1800"/>
          </a:p>
          <a:p>
            <a:pPr>
              <a:lnSpc>
                <a:spcPct val="90000"/>
              </a:lnSpc>
            </a:pPr>
            <a:endParaRPr lang="en-US" sz="1800"/>
          </a:p>
          <a:p>
            <a:pPr>
              <a:lnSpc>
                <a:spcPct val="90000"/>
              </a:lnSpc>
            </a:pPr>
            <a:r>
              <a:rPr lang="en-US" sz="1800"/>
              <a:t>When </a:t>
            </a:r>
            <a:r>
              <a:rPr lang="en-US" sz="1800" i="1"/>
              <a:t>c[j]</a:t>
            </a:r>
            <a:r>
              <a:rPr lang="en-US" sz="1800"/>
              <a:t> is computed, if </a:t>
            </a:r>
            <a:r>
              <a:rPr lang="en-US" sz="1800" i="1"/>
              <a:t>c[j]</a:t>
            </a:r>
            <a:r>
              <a:rPr lang="en-US" sz="1800"/>
              <a:t> is based on the value of </a:t>
            </a:r>
            <a:r>
              <a:rPr lang="en-US" sz="1800" i="1"/>
              <a:t>c[k],</a:t>
            </a:r>
            <a:r>
              <a:rPr lang="en-US" sz="1800"/>
              <a:t> set </a:t>
            </a:r>
            <a:r>
              <a:rPr lang="en-US" sz="1800" i="1"/>
              <a:t>p[j]</a:t>
            </a:r>
            <a:r>
              <a:rPr lang="en-US" sz="1800"/>
              <a:t> = </a:t>
            </a:r>
            <a:r>
              <a:rPr lang="en-US" sz="1800" i="1"/>
              <a:t>k</a:t>
            </a:r>
          </a:p>
          <a:p>
            <a:pPr>
              <a:lnSpc>
                <a:spcPct val="90000"/>
              </a:lnSpc>
            </a:pPr>
            <a:r>
              <a:rPr lang="en-US" sz="1800"/>
              <a:t>When </a:t>
            </a:r>
            <a:r>
              <a:rPr lang="en-US" sz="1800" i="1"/>
              <a:t>c[n]</a:t>
            </a:r>
            <a:r>
              <a:rPr lang="en-US" sz="1800"/>
              <a:t> is computed, we trace the pointers to see where to break the lines.</a:t>
            </a:r>
          </a:p>
          <a:p>
            <a:pPr>
              <a:lnSpc>
                <a:spcPct val="90000"/>
              </a:lnSpc>
            </a:pPr>
            <a:r>
              <a:rPr lang="en-US" sz="1800"/>
              <a:t>The last line starts at word  </a:t>
            </a:r>
            <a:r>
              <a:rPr lang="en-US" sz="1800" i="1"/>
              <a:t>p[n]+</a:t>
            </a:r>
            <a:r>
              <a:rPr lang="en-US" sz="1800"/>
              <a:t>1, the line preceding that will start at </a:t>
            </a:r>
            <a:r>
              <a:rPr lang="en-US" sz="1800" i="1"/>
              <a:t>p[p[n]]+</a:t>
            </a:r>
            <a:r>
              <a:rPr lang="en-US" sz="1800"/>
              <a:t>1. </a:t>
            </a:r>
          </a:p>
          <a:p>
            <a:pPr>
              <a:lnSpc>
                <a:spcPct val="90000"/>
              </a:lnSpc>
            </a:pPr>
            <a:r>
              <a:rPr lang="en-US" sz="2000"/>
              <a:t>The p table entries point to where each c value came from (the corresponding i) </a:t>
            </a:r>
          </a:p>
          <a:p>
            <a:pPr>
              <a:lnSpc>
                <a:spcPct val="90000"/>
              </a:lnSpc>
            </a:pPr>
            <a:r>
              <a:rPr lang="en-US" sz="2000"/>
              <a:t>Space = </a:t>
            </a:r>
            <a:r>
              <a:rPr lang="en-US" sz="2000">
                <a:sym typeface="Symbol" pitchFamily="18" charset="2"/>
              </a:rPr>
              <a:t>(</a:t>
            </a:r>
            <a:r>
              <a:rPr lang="en-US" sz="2000" i="1">
                <a:sym typeface="Symbol" pitchFamily="18" charset="2"/>
              </a:rPr>
              <a:t>n</a:t>
            </a:r>
            <a:r>
              <a:rPr lang="en-US" sz="2000">
                <a:sym typeface="Symbol" pitchFamily="18" charset="2"/>
              </a:rPr>
              <a:t>)</a:t>
            </a:r>
          </a:p>
          <a:p>
            <a:pPr>
              <a:lnSpc>
                <a:spcPct val="90000"/>
              </a:lnSpc>
            </a:pPr>
            <a:r>
              <a:rPr lang="en-US" sz="2000">
                <a:sym typeface="Symbol" pitchFamily="18" charset="2"/>
              </a:rPr>
              <a:t>Time = (</a:t>
            </a:r>
            <a:r>
              <a:rPr lang="en-US" sz="2000" i="1">
                <a:sym typeface="Symbol" pitchFamily="18" charset="2"/>
              </a:rPr>
              <a:t>n*M</a:t>
            </a:r>
            <a:r>
              <a:rPr lang="en-US" sz="2000">
                <a:sym typeface="Symbol" pitchFamily="18" charset="2"/>
              </a:rPr>
              <a:t>)</a:t>
            </a:r>
          </a:p>
        </p:txBody>
      </p:sp>
      <p:sp>
        <p:nvSpPr>
          <p:cNvPr id="71685" name="Text Box 5"/>
          <p:cNvSpPr txBox="1">
            <a:spLocks noChangeArrowheads="1"/>
          </p:cNvSpPr>
          <p:nvPr/>
        </p:nvSpPr>
        <p:spPr bwMode="auto">
          <a:xfrm>
            <a:off x="609600" y="1371600"/>
            <a:ext cx="7772400" cy="366713"/>
          </a:xfrm>
          <a:prstGeom prst="rect">
            <a:avLst/>
          </a:prstGeom>
          <a:noFill/>
          <a:ln w="9525">
            <a:noFill/>
            <a:miter lim="800000"/>
            <a:headEnd/>
            <a:tailEnd/>
          </a:ln>
          <a:effectLst/>
        </p:spPr>
        <p:txBody>
          <a:bodyPr>
            <a:spAutoFit/>
          </a:bodyPr>
          <a:lstStyle/>
          <a:p>
            <a:pPr>
              <a:spcBef>
                <a:spcPct val="50000"/>
              </a:spcBef>
            </a:pPr>
            <a:endParaRPr lang="en-US"/>
          </a:p>
        </p:txBody>
      </p:sp>
      <p:graphicFrame>
        <p:nvGraphicFramePr>
          <p:cNvPr id="71729" name="Group 49"/>
          <p:cNvGraphicFramePr>
            <a:graphicFrameLocks noGrp="1"/>
          </p:cNvGraphicFramePr>
          <p:nvPr>
            <p:ph sz="half" idx="4294967295"/>
          </p:nvPr>
        </p:nvGraphicFramePr>
        <p:xfrm>
          <a:off x="1143000" y="1752600"/>
          <a:ext cx="5486400" cy="990600"/>
        </p:xfrm>
        <a:graphic>
          <a:graphicData uri="http://schemas.openxmlformats.org/drawingml/2006/table">
            <a:tbl>
              <a:tblPr/>
              <a:tblGrid>
                <a:gridCol w="685800"/>
                <a:gridCol w="685800"/>
                <a:gridCol w="685800"/>
                <a:gridCol w="685800"/>
                <a:gridCol w="685800"/>
                <a:gridCol w="685800"/>
                <a:gridCol w="685800"/>
                <a:gridCol w="685800"/>
              </a:tblGrid>
              <a:tr h="495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accent2"/>
                          </a:solidFill>
                          <a:effectLst/>
                          <a:latin typeface="Arial" pitchFamily="34"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accent2"/>
                          </a:solidFill>
                          <a:effectLst/>
                          <a:latin typeface="Arial" pitchFamily="34" charset="0"/>
                        </a:rPr>
                        <a:t>c[0]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accent2"/>
                          </a:solidFill>
                          <a:effectLst/>
                          <a:latin typeface="Arial" pitchFamily="34" charset="0"/>
                        </a:rPr>
                        <a:t>c[1]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accent2"/>
                          </a:solidFill>
                          <a:effectLst/>
                          <a:latin typeface="Arial" pitchFamily="34"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1" u="none" strike="noStrike" cap="none" normalizeH="0" baseline="0" smtClean="0">
                        <a:ln>
                          <a:noFill/>
                        </a:ln>
                        <a:solidFill>
                          <a:schemeClr val="accent2"/>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1" u="none" strike="noStrike" cap="none" normalizeH="0" baseline="0" smtClean="0">
                        <a:ln>
                          <a:noFill/>
                        </a:ln>
                        <a:solidFill>
                          <a:schemeClr val="accent2"/>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1" u="none" strike="noStrike" cap="none" normalizeH="0" baseline="0" smtClean="0">
                        <a:ln>
                          <a:noFill/>
                        </a:ln>
                        <a:solidFill>
                          <a:schemeClr val="accent2"/>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accent2"/>
                          </a:solidFill>
                          <a:effectLst/>
                          <a:latin typeface="Arial" pitchFamily="34" charset="0"/>
                        </a:rPr>
                        <a:t>c[n]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accent2"/>
                          </a:solidFill>
                          <a:effectLst/>
                          <a:latin typeface="Arial" pitchFamily="34" charset="0"/>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accent2"/>
                          </a:solidFill>
                          <a:effectLst/>
                          <a:latin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accent2"/>
                          </a:solidFill>
                          <a:effectLst/>
                          <a:latin typeface="Arial" pitchFamily="34" charset="0"/>
                        </a:rPr>
                        <a:t>p[1]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1" u="none" strike="noStrike" cap="none" normalizeH="0" baseline="0" smtClean="0">
                        <a:ln>
                          <a:noFill/>
                        </a:ln>
                        <a:solidFill>
                          <a:schemeClr val="accent2"/>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1" u="none" strike="noStrike" cap="none" normalizeH="0" baseline="0" smtClean="0">
                        <a:ln>
                          <a:noFill/>
                        </a:ln>
                        <a:solidFill>
                          <a:schemeClr val="accent2"/>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1" u="none" strike="noStrike" cap="none" normalizeH="0" baseline="0" smtClean="0">
                        <a:ln>
                          <a:noFill/>
                        </a:ln>
                        <a:solidFill>
                          <a:schemeClr val="accent2"/>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1" u="none" strike="noStrike" cap="none" normalizeH="0" baseline="0" smtClean="0">
                        <a:ln>
                          <a:noFill/>
                        </a:ln>
                        <a:solidFill>
                          <a:schemeClr val="accent2"/>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accent2"/>
                          </a:solidFill>
                          <a:effectLst/>
                          <a:latin typeface="Arial" pitchFamily="34" charset="0"/>
                        </a:rPr>
                        <a:t>p[n]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fld id="{CFD74580-DD6F-47C6-AA2C-80795E34F74F}" type="datetime1">
              <a:rPr lang="en-US" smtClean="0"/>
              <a:t>9/22/2009</a:t>
            </a:fld>
            <a:endParaRPr lang="en-US"/>
          </a:p>
        </p:txBody>
      </p:sp>
      <p:sp>
        <p:nvSpPr>
          <p:cNvPr id="4" name="Footer Placeholder 4"/>
          <p:cNvSpPr>
            <a:spLocks noGrp="1"/>
          </p:cNvSpPr>
          <p:nvPr>
            <p:ph type="ftr" sz="quarter" idx="11"/>
          </p:nvPr>
        </p:nvSpPr>
        <p:spPr/>
        <p:txBody>
          <a:bodyPr/>
          <a:lstStyle/>
          <a:p>
            <a:r>
              <a:rPr lang="en-US" smtClean="0"/>
              <a:t>CSE 5311 Fall 2009 M Kumar</a:t>
            </a:r>
            <a:endParaRPr lang="en-US"/>
          </a:p>
        </p:txBody>
      </p:sp>
      <p:sp>
        <p:nvSpPr>
          <p:cNvPr id="5" name="Slide Number Placeholder 5"/>
          <p:cNvSpPr>
            <a:spLocks noGrp="1"/>
          </p:cNvSpPr>
          <p:nvPr>
            <p:ph type="sldNum" sz="quarter" idx="12"/>
          </p:nvPr>
        </p:nvSpPr>
        <p:spPr/>
        <p:txBody>
          <a:bodyPr/>
          <a:lstStyle/>
          <a:p>
            <a:fld id="{93474409-18DA-453A-9DFE-59DBBCCD5FCD}" type="slidenum">
              <a:rPr lang="en-US"/>
              <a:pPr/>
              <a:t>34</a:t>
            </a:fld>
            <a:endParaRPr lang="en-US"/>
          </a:p>
        </p:txBody>
      </p:sp>
      <p:sp>
        <p:nvSpPr>
          <p:cNvPr id="62466" name="Rectangle 2"/>
          <p:cNvSpPr>
            <a:spLocks noGrp="1" noChangeArrowheads="1"/>
          </p:cNvSpPr>
          <p:nvPr>
            <p:ph type="body" idx="1"/>
          </p:nvPr>
        </p:nvSpPr>
        <p:spPr>
          <a:xfrm>
            <a:off x="392113" y="431800"/>
            <a:ext cx="7772400" cy="4737100"/>
          </a:xfrm>
          <a:solidFill>
            <a:schemeClr val="bg1"/>
          </a:solidFill>
        </p:spPr>
        <p:txBody>
          <a:bodyPr/>
          <a:lstStyle/>
          <a:p>
            <a:pPr lvl="2" algn="just"/>
            <a:r>
              <a:rPr lang="en-AU" sz="2400" b="1"/>
              <a:t>A ski rental agency has </a:t>
            </a:r>
            <a:r>
              <a:rPr lang="en-AU" sz="2400" b="1" i="1"/>
              <a:t>m</a:t>
            </a:r>
            <a:r>
              <a:rPr lang="en-AU" sz="2400" b="1"/>
              <a:t> pairs of skis, where the height of the </a:t>
            </a:r>
            <a:r>
              <a:rPr lang="en-AU" sz="2400" b="1" i="1"/>
              <a:t>i</a:t>
            </a:r>
            <a:r>
              <a:rPr lang="en-AU" sz="2400" b="1"/>
              <a:t>th pair of skis is </a:t>
            </a:r>
            <a:r>
              <a:rPr lang="en-AU" sz="2400" b="1" i="1"/>
              <a:t>s</a:t>
            </a:r>
            <a:r>
              <a:rPr lang="en-AU" sz="2400" b="1" baseline="-25000"/>
              <a:t>i</a:t>
            </a:r>
            <a:r>
              <a:rPr lang="en-AU" sz="2400" b="1"/>
              <a:t>. There are </a:t>
            </a:r>
            <a:r>
              <a:rPr lang="en-AU" sz="2400" b="1" i="1"/>
              <a:t>n</a:t>
            </a:r>
            <a:r>
              <a:rPr lang="en-AU" sz="2400" b="1"/>
              <a:t> skiers who wish to rent skis, where the height of the </a:t>
            </a:r>
            <a:r>
              <a:rPr lang="en-AU" sz="2400" b="1" i="1"/>
              <a:t>i</a:t>
            </a:r>
            <a:r>
              <a:rPr lang="en-AU" sz="2400" b="1"/>
              <a:t>th skier is </a:t>
            </a:r>
            <a:r>
              <a:rPr lang="en-AU" sz="2400" b="1" i="1"/>
              <a:t>h</a:t>
            </a:r>
            <a:r>
              <a:rPr lang="en-AU" sz="2400" b="1" i="1" baseline="-25000"/>
              <a:t>i</a:t>
            </a:r>
            <a:r>
              <a:rPr lang="en-AU" sz="2400" b="1"/>
              <a:t>. Ideally, each skier should obtain a pair of skis whose height matches with his own height as closely as possible. Design an efficient algorithm to assign skis so that the sum of the absolute differences of the heights of each skier and his/her skis is minimized.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9FA0A349-5D7B-4C70-9BDE-EF91D0728699}" type="datetime1">
              <a:rPr lang="en-US" smtClean="0"/>
              <a:t>9/22/2009</a:t>
            </a:fld>
            <a:endParaRPr lang="en-US"/>
          </a:p>
        </p:txBody>
      </p:sp>
      <p:sp>
        <p:nvSpPr>
          <p:cNvPr id="5" name="Footer Placeholder 3"/>
          <p:cNvSpPr>
            <a:spLocks noGrp="1"/>
          </p:cNvSpPr>
          <p:nvPr>
            <p:ph type="ftr" sz="quarter" idx="11"/>
          </p:nvPr>
        </p:nvSpPr>
        <p:spPr/>
        <p:txBody>
          <a:bodyPr/>
          <a:lstStyle/>
          <a:p>
            <a:r>
              <a:rPr lang="en-US" smtClean="0"/>
              <a:t>CSE 5311 Fall 2009 M Kumar</a:t>
            </a:r>
            <a:endParaRPr lang="en-US"/>
          </a:p>
        </p:txBody>
      </p:sp>
      <p:sp>
        <p:nvSpPr>
          <p:cNvPr id="6" name="Slide Number Placeholder 4"/>
          <p:cNvSpPr>
            <a:spLocks noGrp="1"/>
          </p:cNvSpPr>
          <p:nvPr>
            <p:ph type="sldNum" sz="quarter" idx="12"/>
          </p:nvPr>
        </p:nvSpPr>
        <p:spPr/>
        <p:txBody>
          <a:bodyPr/>
          <a:lstStyle/>
          <a:p>
            <a:fld id="{480E80FB-B2BF-400E-A263-90CFA06D4706}" type="slidenum">
              <a:rPr lang="en-US"/>
              <a:pPr/>
              <a:t>4</a:t>
            </a:fld>
            <a:endParaRPr lang="en-US"/>
          </a:p>
        </p:txBody>
      </p:sp>
      <p:sp>
        <p:nvSpPr>
          <p:cNvPr id="37890" name="Rectangle 2"/>
          <p:cNvSpPr>
            <a:spLocks noGrp="1" noChangeArrowheads="1"/>
          </p:cNvSpPr>
          <p:nvPr>
            <p:ph type="title"/>
          </p:nvPr>
        </p:nvSpPr>
        <p:spPr>
          <a:xfrm>
            <a:off x="0" y="228600"/>
            <a:ext cx="7772400" cy="666750"/>
          </a:xfrm>
        </p:spPr>
        <p:txBody>
          <a:bodyPr/>
          <a:lstStyle/>
          <a:p>
            <a:r>
              <a:rPr lang="en-US" sz="2400" b="1"/>
              <a:t>Longest common subsequence</a:t>
            </a:r>
            <a:endParaRPr lang="en-US" b="1"/>
          </a:p>
        </p:txBody>
      </p:sp>
      <p:sp>
        <p:nvSpPr>
          <p:cNvPr id="37891" name="Text Box 3"/>
          <p:cNvSpPr txBox="1">
            <a:spLocks noChangeArrowheads="1"/>
          </p:cNvSpPr>
          <p:nvPr/>
        </p:nvSpPr>
        <p:spPr bwMode="auto">
          <a:xfrm>
            <a:off x="304800" y="914400"/>
            <a:ext cx="8305800" cy="5113338"/>
          </a:xfrm>
          <a:prstGeom prst="rect">
            <a:avLst/>
          </a:prstGeom>
          <a:solidFill>
            <a:schemeClr val="bg1"/>
          </a:solidFill>
          <a:ln w="9525">
            <a:noFill/>
            <a:miter lim="800000"/>
            <a:headEnd/>
            <a:tailEnd/>
          </a:ln>
          <a:effectLst/>
        </p:spPr>
        <p:txBody>
          <a:bodyPr>
            <a:spAutoFit/>
          </a:bodyPr>
          <a:lstStyle/>
          <a:p>
            <a:pPr algn="just" eaLnBrk="0" hangingPunct="0"/>
            <a:endParaRPr lang="en-US" sz="2400"/>
          </a:p>
          <a:p>
            <a:pPr algn="just" eaLnBrk="0" hangingPunct="0"/>
            <a:r>
              <a:rPr lang="en-US" sz="2400" b="1"/>
              <a:t>A subsequence is formed from a list by deleting zero or more elements  (the remaining elements are in order)</a:t>
            </a:r>
          </a:p>
          <a:p>
            <a:pPr lvl="2" algn="just" eaLnBrk="0" hangingPunct="0"/>
            <a:endParaRPr lang="en-US" sz="2400" b="1"/>
          </a:p>
          <a:p>
            <a:pPr lvl="2" algn="just" eaLnBrk="0" hangingPunct="0"/>
            <a:r>
              <a:rPr lang="en-US" sz="2400" b="1"/>
              <a:t>A common subsequence of two lists is a subsequence of both. </a:t>
            </a:r>
          </a:p>
          <a:p>
            <a:pPr lvl="2" algn="just" eaLnBrk="0" hangingPunct="0"/>
            <a:r>
              <a:rPr lang="en-US" sz="2400" b="1"/>
              <a:t>The longest common subsequence (LCS) of two lists is the longest among the common subsequences of the two lists. </a:t>
            </a:r>
          </a:p>
          <a:p>
            <a:pPr lvl="2" algn="just" eaLnBrk="0" hangingPunct="0"/>
            <a:endParaRPr lang="en-US" sz="2400"/>
          </a:p>
          <a:p>
            <a:pPr lvl="2" algn="just" eaLnBrk="0" hangingPunct="0"/>
            <a:r>
              <a:rPr lang="en-US" sz="2400" b="1" i="1">
                <a:solidFill>
                  <a:schemeClr val="tx2"/>
                </a:solidFill>
              </a:rPr>
              <a:t>Example:</a:t>
            </a:r>
            <a:endParaRPr lang="en-US" sz="2400" b="1">
              <a:solidFill>
                <a:schemeClr val="accent2"/>
              </a:solidFill>
            </a:endParaRPr>
          </a:p>
          <a:p>
            <a:pPr lvl="2" algn="just" eaLnBrk="0" hangingPunct="0"/>
            <a:r>
              <a:rPr lang="en-US" sz="2400" b="1">
                <a:solidFill>
                  <a:schemeClr val="tx2"/>
                </a:solidFill>
              </a:rPr>
              <a:t>abcabba </a:t>
            </a:r>
            <a:r>
              <a:rPr lang="en-US" sz="2400" b="1">
                <a:solidFill>
                  <a:schemeClr val="accent2"/>
                </a:solidFill>
              </a:rPr>
              <a:t>and </a:t>
            </a:r>
            <a:r>
              <a:rPr lang="en-US" sz="2400" b="1">
                <a:solidFill>
                  <a:schemeClr val="tx2"/>
                </a:solidFill>
              </a:rPr>
              <a:t>cbabac </a:t>
            </a:r>
            <a:r>
              <a:rPr lang="en-US" sz="2400" b="1">
                <a:solidFill>
                  <a:schemeClr val="accent2"/>
                </a:solidFill>
              </a:rPr>
              <a:t>are two sequences</a:t>
            </a:r>
          </a:p>
          <a:p>
            <a:pPr lvl="2" algn="just" eaLnBrk="0" hangingPunct="0"/>
            <a:r>
              <a:rPr lang="en-US" sz="2400" b="1">
                <a:solidFill>
                  <a:schemeClr val="accent2"/>
                </a:solidFill>
              </a:rPr>
              <a:t>	</a:t>
            </a:r>
            <a:r>
              <a:rPr lang="en-US" sz="2400" b="1">
                <a:solidFill>
                  <a:schemeClr val="tx2"/>
                </a:solidFill>
              </a:rPr>
              <a:t>baba is</a:t>
            </a:r>
            <a:r>
              <a:rPr lang="en-US" sz="2400" b="1">
                <a:solidFill>
                  <a:schemeClr val="accent2"/>
                </a:solidFill>
              </a:rPr>
              <a:t> a subsequence in  both</a:t>
            </a:r>
          </a:p>
          <a:p>
            <a:pPr lvl="2" algn="just" eaLnBrk="0" hangingPunct="0"/>
            <a:r>
              <a:rPr lang="en-US" b="1">
                <a:solidFill>
                  <a:schemeClr val="tx2"/>
                </a:solidFill>
              </a:rPr>
              <a:t>a</a:t>
            </a:r>
            <a:r>
              <a:rPr lang="en-US" b="1">
                <a:solidFill>
                  <a:srgbClr val="800000"/>
                </a:solidFill>
              </a:rPr>
              <a:t>b</a:t>
            </a:r>
            <a:r>
              <a:rPr lang="en-US" b="1">
                <a:solidFill>
                  <a:schemeClr val="tx2"/>
                </a:solidFill>
              </a:rPr>
              <a:t>c</a:t>
            </a:r>
            <a:r>
              <a:rPr lang="en-US" b="1">
                <a:solidFill>
                  <a:srgbClr val="800000"/>
                </a:solidFill>
              </a:rPr>
              <a:t>ab</a:t>
            </a:r>
            <a:r>
              <a:rPr lang="en-US" b="1">
                <a:solidFill>
                  <a:schemeClr val="tx2"/>
                </a:solidFill>
              </a:rPr>
              <a:t>b</a:t>
            </a:r>
            <a:r>
              <a:rPr lang="en-US" b="1">
                <a:solidFill>
                  <a:srgbClr val="800000"/>
                </a:solidFill>
              </a:rPr>
              <a:t>a</a:t>
            </a:r>
            <a:r>
              <a:rPr lang="en-US" b="1">
                <a:solidFill>
                  <a:schemeClr val="tx2"/>
                </a:solidFill>
              </a:rPr>
              <a:t> </a:t>
            </a:r>
            <a:r>
              <a:rPr lang="en-US" b="1">
                <a:solidFill>
                  <a:schemeClr val="accent2"/>
                </a:solidFill>
              </a:rPr>
              <a:t>and </a:t>
            </a:r>
            <a:r>
              <a:rPr lang="en-US" b="1">
                <a:solidFill>
                  <a:schemeClr val="tx2"/>
                </a:solidFill>
              </a:rPr>
              <a:t>c</a:t>
            </a:r>
            <a:r>
              <a:rPr lang="en-US" b="1">
                <a:solidFill>
                  <a:srgbClr val="800000"/>
                </a:solidFill>
              </a:rPr>
              <a:t>baba</a:t>
            </a:r>
            <a:r>
              <a:rPr lang="en-US" b="1">
                <a:solidFill>
                  <a:schemeClr val="tx2"/>
                </a:solidFill>
              </a:rPr>
              <a:t>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2"/>
          <p:cNvSpPr>
            <a:spLocks noGrp="1"/>
          </p:cNvSpPr>
          <p:nvPr>
            <p:ph type="dt" sz="half" idx="10"/>
          </p:nvPr>
        </p:nvSpPr>
        <p:spPr/>
        <p:txBody>
          <a:bodyPr/>
          <a:lstStyle/>
          <a:p>
            <a:fld id="{AF5CB246-3404-4383-B82E-4CA4CDC99B51}" type="datetime1">
              <a:rPr lang="en-US" smtClean="0"/>
              <a:t>9/22/2009</a:t>
            </a:fld>
            <a:endParaRPr lang="en-US"/>
          </a:p>
        </p:txBody>
      </p:sp>
      <p:sp>
        <p:nvSpPr>
          <p:cNvPr id="12" name="Footer Placeholder 3"/>
          <p:cNvSpPr>
            <a:spLocks noGrp="1"/>
          </p:cNvSpPr>
          <p:nvPr>
            <p:ph type="ftr" sz="quarter" idx="11"/>
          </p:nvPr>
        </p:nvSpPr>
        <p:spPr/>
        <p:txBody>
          <a:bodyPr/>
          <a:lstStyle/>
          <a:p>
            <a:r>
              <a:rPr lang="en-US" smtClean="0"/>
              <a:t>CSE 5311 Fall 2009 M Kumar</a:t>
            </a:r>
            <a:endParaRPr lang="en-US"/>
          </a:p>
        </p:txBody>
      </p:sp>
      <p:sp>
        <p:nvSpPr>
          <p:cNvPr id="13" name="Slide Number Placeholder 4"/>
          <p:cNvSpPr>
            <a:spLocks noGrp="1"/>
          </p:cNvSpPr>
          <p:nvPr>
            <p:ph type="sldNum" sz="quarter" idx="12"/>
          </p:nvPr>
        </p:nvSpPr>
        <p:spPr/>
        <p:txBody>
          <a:bodyPr/>
          <a:lstStyle/>
          <a:p>
            <a:fld id="{D0ED1169-E35A-4249-AF1F-C229767349E4}" type="slidenum">
              <a:rPr lang="en-US"/>
              <a:pPr/>
              <a:t>5</a:t>
            </a:fld>
            <a:endParaRPr lang="en-US"/>
          </a:p>
        </p:txBody>
      </p:sp>
      <p:sp>
        <p:nvSpPr>
          <p:cNvPr id="38914" name="Text Box 2"/>
          <p:cNvSpPr txBox="1">
            <a:spLocks noChangeArrowheads="1"/>
          </p:cNvSpPr>
          <p:nvPr/>
        </p:nvSpPr>
        <p:spPr bwMode="auto">
          <a:xfrm>
            <a:off x="685800" y="2362200"/>
            <a:ext cx="7391400" cy="2868613"/>
          </a:xfrm>
          <a:prstGeom prst="rect">
            <a:avLst/>
          </a:prstGeom>
          <a:noFill/>
          <a:ln w="9525">
            <a:noFill/>
            <a:miter lim="800000"/>
            <a:headEnd/>
            <a:tailEnd/>
          </a:ln>
          <a:effectLst/>
        </p:spPr>
        <p:txBody>
          <a:bodyPr>
            <a:spAutoFit/>
          </a:bodyPr>
          <a:lstStyle/>
          <a:p>
            <a:pPr lvl="2" algn="just" eaLnBrk="0" hangingPunct="0"/>
            <a:r>
              <a:rPr lang="en-US" sz="2800" b="1"/>
              <a:t>a	b	c	a	b	b	a</a:t>
            </a:r>
          </a:p>
          <a:p>
            <a:pPr lvl="2" algn="just" eaLnBrk="0" hangingPunct="0"/>
            <a:r>
              <a:rPr lang="en-US" sz="2800" b="1"/>
              <a:t>	</a:t>
            </a:r>
          </a:p>
          <a:p>
            <a:pPr lvl="2" algn="just" eaLnBrk="0" hangingPunct="0"/>
            <a:r>
              <a:rPr lang="en-US" sz="2800" b="1"/>
              <a:t>	b	a	b	a</a:t>
            </a:r>
          </a:p>
          <a:p>
            <a:pPr lvl="2" algn="just" eaLnBrk="0" hangingPunct="0"/>
            <a:endParaRPr lang="en-US" sz="2800" b="1"/>
          </a:p>
          <a:p>
            <a:pPr lvl="2" algn="just" eaLnBrk="0" hangingPunct="0"/>
            <a:r>
              <a:rPr lang="en-US" sz="2800" b="1"/>
              <a:t>	c	b	a	b	a	c</a:t>
            </a:r>
          </a:p>
          <a:p>
            <a:pPr eaLnBrk="0" hangingPunct="0">
              <a:spcBef>
                <a:spcPct val="50000"/>
              </a:spcBef>
            </a:pPr>
            <a:endParaRPr lang="en-US" sz="2800" b="1">
              <a:latin typeface="Times New Roman" pitchFamily="18" charset="0"/>
            </a:endParaRPr>
          </a:p>
        </p:txBody>
      </p:sp>
      <p:sp>
        <p:nvSpPr>
          <p:cNvPr id="38915" name="Line 3"/>
          <p:cNvSpPr>
            <a:spLocks noChangeShapeType="1"/>
          </p:cNvSpPr>
          <p:nvPr/>
        </p:nvSpPr>
        <p:spPr bwMode="auto">
          <a:xfrm>
            <a:off x="2667000" y="2819400"/>
            <a:ext cx="0" cy="533400"/>
          </a:xfrm>
          <a:prstGeom prst="line">
            <a:avLst/>
          </a:prstGeom>
          <a:noFill/>
          <a:ln w="9525">
            <a:solidFill>
              <a:schemeClr val="tx1"/>
            </a:solidFill>
            <a:round/>
            <a:headEnd/>
            <a:tailEnd/>
          </a:ln>
          <a:effectLst/>
        </p:spPr>
        <p:txBody>
          <a:bodyPr wrap="none" anchor="ctr"/>
          <a:lstStyle/>
          <a:p>
            <a:endParaRPr lang="en-US"/>
          </a:p>
        </p:txBody>
      </p:sp>
      <p:sp>
        <p:nvSpPr>
          <p:cNvPr id="38916" name="Line 4"/>
          <p:cNvSpPr>
            <a:spLocks noChangeShapeType="1"/>
          </p:cNvSpPr>
          <p:nvPr/>
        </p:nvSpPr>
        <p:spPr bwMode="auto">
          <a:xfrm flipH="1">
            <a:off x="3733800" y="2743200"/>
            <a:ext cx="685800" cy="685800"/>
          </a:xfrm>
          <a:prstGeom prst="line">
            <a:avLst/>
          </a:prstGeom>
          <a:noFill/>
          <a:ln w="9525">
            <a:solidFill>
              <a:schemeClr val="tx1"/>
            </a:solidFill>
            <a:round/>
            <a:headEnd/>
            <a:tailEnd/>
          </a:ln>
          <a:effectLst/>
        </p:spPr>
        <p:txBody>
          <a:bodyPr wrap="none" anchor="ctr"/>
          <a:lstStyle/>
          <a:p>
            <a:endParaRPr lang="en-US"/>
          </a:p>
        </p:txBody>
      </p:sp>
      <p:sp>
        <p:nvSpPr>
          <p:cNvPr id="38917" name="Line 5"/>
          <p:cNvSpPr>
            <a:spLocks noChangeShapeType="1"/>
          </p:cNvSpPr>
          <p:nvPr/>
        </p:nvSpPr>
        <p:spPr bwMode="auto">
          <a:xfrm flipH="1">
            <a:off x="4648200" y="2743200"/>
            <a:ext cx="762000" cy="685800"/>
          </a:xfrm>
          <a:prstGeom prst="line">
            <a:avLst/>
          </a:prstGeom>
          <a:noFill/>
          <a:ln w="9525">
            <a:solidFill>
              <a:schemeClr val="tx1"/>
            </a:solidFill>
            <a:round/>
            <a:headEnd/>
            <a:tailEnd/>
          </a:ln>
          <a:effectLst/>
        </p:spPr>
        <p:txBody>
          <a:bodyPr wrap="none" anchor="ctr"/>
          <a:lstStyle/>
          <a:p>
            <a:endParaRPr lang="en-US"/>
          </a:p>
        </p:txBody>
      </p:sp>
      <p:sp>
        <p:nvSpPr>
          <p:cNvPr id="38918" name="Line 6"/>
          <p:cNvSpPr>
            <a:spLocks noChangeShapeType="1"/>
          </p:cNvSpPr>
          <p:nvPr/>
        </p:nvSpPr>
        <p:spPr bwMode="auto">
          <a:xfrm flipH="1">
            <a:off x="5562600" y="2743200"/>
            <a:ext cx="1600200" cy="685800"/>
          </a:xfrm>
          <a:prstGeom prst="line">
            <a:avLst/>
          </a:prstGeom>
          <a:noFill/>
          <a:ln w="9525">
            <a:solidFill>
              <a:schemeClr val="tx1"/>
            </a:solidFill>
            <a:round/>
            <a:headEnd/>
            <a:tailEnd/>
          </a:ln>
          <a:effectLst/>
        </p:spPr>
        <p:txBody>
          <a:bodyPr wrap="none" anchor="ctr"/>
          <a:lstStyle/>
          <a:p>
            <a:endParaRPr lang="en-US"/>
          </a:p>
        </p:txBody>
      </p:sp>
      <p:sp>
        <p:nvSpPr>
          <p:cNvPr id="38919" name="Line 7"/>
          <p:cNvSpPr>
            <a:spLocks noChangeShapeType="1"/>
          </p:cNvSpPr>
          <p:nvPr/>
        </p:nvSpPr>
        <p:spPr bwMode="auto">
          <a:xfrm flipH="1" flipV="1">
            <a:off x="2819400" y="3581400"/>
            <a:ext cx="685800" cy="609600"/>
          </a:xfrm>
          <a:prstGeom prst="line">
            <a:avLst/>
          </a:prstGeom>
          <a:noFill/>
          <a:ln w="9525">
            <a:solidFill>
              <a:schemeClr val="tx1"/>
            </a:solidFill>
            <a:round/>
            <a:headEnd/>
            <a:tailEnd/>
          </a:ln>
          <a:effectLst/>
        </p:spPr>
        <p:txBody>
          <a:bodyPr wrap="none" anchor="ctr"/>
          <a:lstStyle/>
          <a:p>
            <a:endParaRPr lang="en-US"/>
          </a:p>
        </p:txBody>
      </p:sp>
      <p:sp>
        <p:nvSpPr>
          <p:cNvPr id="38920" name="Line 8"/>
          <p:cNvSpPr>
            <a:spLocks noChangeShapeType="1"/>
          </p:cNvSpPr>
          <p:nvPr/>
        </p:nvSpPr>
        <p:spPr bwMode="auto">
          <a:xfrm flipH="1" flipV="1">
            <a:off x="3657600" y="3657600"/>
            <a:ext cx="838200" cy="609600"/>
          </a:xfrm>
          <a:prstGeom prst="line">
            <a:avLst/>
          </a:prstGeom>
          <a:noFill/>
          <a:ln w="9525">
            <a:solidFill>
              <a:schemeClr val="tx1"/>
            </a:solidFill>
            <a:round/>
            <a:headEnd/>
            <a:tailEnd/>
          </a:ln>
          <a:effectLst/>
        </p:spPr>
        <p:txBody>
          <a:bodyPr wrap="none" anchor="ctr"/>
          <a:lstStyle/>
          <a:p>
            <a:endParaRPr lang="en-US"/>
          </a:p>
        </p:txBody>
      </p:sp>
      <p:sp>
        <p:nvSpPr>
          <p:cNvPr id="38921" name="Line 9"/>
          <p:cNvSpPr>
            <a:spLocks noChangeShapeType="1"/>
          </p:cNvSpPr>
          <p:nvPr/>
        </p:nvSpPr>
        <p:spPr bwMode="auto">
          <a:xfrm flipH="1" flipV="1">
            <a:off x="4648200" y="3581400"/>
            <a:ext cx="685800" cy="533400"/>
          </a:xfrm>
          <a:prstGeom prst="line">
            <a:avLst/>
          </a:prstGeom>
          <a:noFill/>
          <a:ln w="9525">
            <a:solidFill>
              <a:schemeClr val="tx1"/>
            </a:solidFill>
            <a:round/>
            <a:headEnd/>
            <a:tailEnd/>
          </a:ln>
          <a:effectLst/>
        </p:spPr>
        <p:txBody>
          <a:bodyPr wrap="none" anchor="ctr"/>
          <a:lstStyle/>
          <a:p>
            <a:endParaRPr lang="en-US"/>
          </a:p>
        </p:txBody>
      </p:sp>
      <p:sp>
        <p:nvSpPr>
          <p:cNvPr id="38922" name="Line 10"/>
          <p:cNvSpPr>
            <a:spLocks noChangeShapeType="1"/>
          </p:cNvSpPr>
          <p:nvPr/>
        </p:nvSpPr>
        <p:spPr bwMode="auto">
          <a:xfrm flipH="1" flipV="1">
            <a:off x="5562600" y="3657600"/>
            <a:ext cx="685800" cy="533400"/>
          </a:xfrm>
          <a:prstGeom prst="line">
            <a:avLst/>
          </a:prstGeom>
          <a:noFill/>
          <a:ln w="9525">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fld id="{35A85F19-473E-41D7-AE6B-C31A1DD8F78D}" type="datetime1">
              <a:rPr lang="en-US" smtClean="0"/>
              <a:t>9/22/2009</a:t>
            </a:fld>
            <a:endParaRPr lang="en-US"/>
          </a:p>
        </p:txBody>
      </p:sp>
      <p:sp>
        <p:nvSpPr>
          <p:cNvPr id="4" name="Footer Placeholder 4"/>
          <p:cNvSpPr>
            <a:spLocks noGrp="1"/>
          </p:cNvSpPr>
          <p:nvPr>
            <p:ph type="ftr" sz="quarter" idx="11"/>
          </p:nvPr>
        </p:nvSpPr>
        <p:spPr/>
        <p:txBody>
          <a:bodyPr/>
          <a:lstStyle/>
          <a:p>
            <a:r>
              <a:rPr lang="en-US" smtClean="0"/>
              <a:t>CSE 5311 Fall 2009 M Kumar</a:t>
            </a:r>
            <a:endParaRPr lang="en-US"/>
          </a:p>
        </p:txBody>
      </p:sp>
      <p:sp>
        <p:nvSpPr>
          <p:cNvPr id="5" name="Slide Number Placeholder 5"/>
          <p:cNvSpPr>
            <a:spLocks noGrp="1"/>
          </p:cNvSpPr>
          <p:nvPr>
            <p:ph type="sldNum" sz="quarter" idx="12"/>
          </p:nvPr>
        </p:nvSpPr>
        <p:spPr/>
        <p:txBody>
          <a:bodyPr/>
          <a:lstStyle/>
          <a:p>
            <a:fld id="{D55CC186-B650-4BCB-894A-8BEA2D9A8525}" type="slidenum">
              <a:rPr lang="en-US"/>
              <a:pPr/>
              <a:t>6</a:t>
            </a:fld>
            <a:endParaRPr lang="en-US"/>
          </a:p>
        </p:txBody>
      </p:sp>
      <p:sp>
        <p:nvSpPr>
          <p:cNvPr id="39938" name="Text Box 2"/>
          <p:cNvSpPr txBox="1">
            <a:spLocks noChangeArrowheads="1"/>
          </p:cNvSpPr>
          <p:nvPr/>
        </p:nvSpPr>
        <p:spPr bwMode="auto">
          <a:xfrm>
            <a:off x="304800" y="381000"/>
            <a:ext cx="8534400" cy="5934075"/>
          </a:xfrm>
          <a:prstGeom prst="rect">
            <a:avLst/>
          </a:prstGeom>
          <a:solidFill>
            <a:schemeClr val="bg1"/>
          </a:solidFill>
          <a:ln w="9525">
            <a:noFill/>
            <a:miter lim="800000"/>
            <a:headEnd/>
            <a:tailEnd/>
          </a:ln>
          <a:effectLst/>
        </p:spPr>
        <p:txBody>
          <a:bodyPr>
            <a:spAutoFit/>
          </a:bodyPr>
          <a:lstStyle/>
          <a:p>
            <a:pPr lvl="2" algn="just" eaLnBrk="0" hangingPunct="0"/>
            <a:r>
              <a:rPr lang="en-US" sz="2400" b="1"/>
              <a:t>To find the length of an LCS of lists x and y, we need to find the lengths of the LCSs of all pairs of prefixes.</a:t>
            </a:r>
          </a:p>
          <a:p>
            <a:pPr lvl="2" algn="just" eaLnBrk="0" hangingPunct="0"/>
            <a:endParaRPr lang="en-US" sz="2400" b="1"/>
          </a:p>
          <a:p>
            <a:pPr lvl="3" algn="just" eaLnBrk="0" hangingPunct="0">
              <a:buFont typeface="Wingdings" pitchFamily="2" charset="2"/>
              <a:buChar char="n"/>
            </a:pPr>
            <a:r>
              <a:rPr lang="en-US" sz="2400" b="1"/>
              <a:t>a prefix is an initial sublist of a list</a:t>
            </a:r>
          </a:p>
          <a:p>
            <a:pPr lvl="3" algn="just" eaLnBrk="0" hangingPunct="0"/>
            <a:endParaRPr lang="en-US" sz="2400" b="1"/>
          </a:p>
          <a:p>
            <a:pPr lvl="3" algn="just" eaLnBrk="0" hangingPunct="0"/>
            <a:r>
              <a:rPr lang="en-US" sz="2400" b="1"/>
              <a:t>If </a:t>
            </a:r>
            <a:r>
              <a:rPr lang="en-US" sz="2400" b="1" i="1">
                <a:solidFill>
                  <a:schemeClr val="accent2"/>
                </a:solidFill>
              </a:rPr>
              <a:t>x</a:t>
            </a:r>
            <a:r>
              <a:rPr lang="en-US" sz="2400" b="1">
                <a:solidFill>
                  <a:schemeClr val="accent2"/>
                </a:solidFill>
              </a:rPr>
              <a:t> = (</a:t>
            </a:r>
            <a:r>
              <a:rPr lang="en-US" sz="2400" b="1" i="1">
                <a:solidFill>
                  <a:schemeClr val="accent2"/>
                </a:solidFill>
              </a:rPr>
              <a:t>a</a:t>
            </a:r>
            <a:r>
              <a:rPr lang="en-US" sz="2400" b="1" i="1" baseline="-25000">
                <a:solidFill>
                  <a:schemeClr val="accent2"/>
                </a:solidFill>
              </a:rPr>
              <a:t>1</a:t>
            </a:r>
            <a:r>
              <a:rPr lang="en-US" sz="2400" b="1" i="1">
                <a:solidFill>
                  <a:schemeClr val="accent2"/>
                </a:solidFill>
              </a:rPr>
              <a:t>,a</a:t>
            </a:r>
            <a:r>
              <a:rPr lang="en-US" sz="2400" b="1" i="1" baseline="-25000">
                <a:solidFill>
                  <a:schemeClr val="accent2"/>
                </a:solidFill>
              </a:rPr>
              <a:t>2</a:t>
            </a:r>
            <a:r>
              <a:rPr lang="en-US" sz="2400" b="1" i="1">
                <a:solidFill>
                  <a:schemeClr val="accent2"/>
                </a:solidFill>
              </a:rPr>
              <a:t>,a</a:t>
            </a:r>
            <a:r>
              <a:rPr lang="en-US" sz="2400" b="1" i="1" baseline="-25000">
                <a:solidFill>
                  <a:schemeClr val="accent2"/>
                </a:solidFill>
              </a:rPr>
              <a:t>3</a:t>
            </a:r>
            <a:r>
              <a:rPr lang="en-US" sz="2400" b="1" i="1">
                <a:solidFill>
                  <a:schemeClr val="accent2"/>
                </a:solidFill>
              </a:rPr>
              <a:t>, . . ., a</a:t>
            </a:r>
            <a:r>
              <a:rPr lang="en-US" sz="2400" b="1" i="1" baseline="-25000">
                <a:solidFill>
                  <a:schemeClr val="accent2"/>
                </a:solidFill>
              </a:rPr>
              <a:t>m</a:t>
            </a:r>
            <a:r>
              <a:rPr lang="en-US" sz="2400" b="1">
                <a:solidFill>
                  <a:schemeClr val="accent2"/>
                </a:solidFill>
              </a:rPr>
              <a:t>) and </a:t>
            </a:r>
          </a:p>
          <a:p>
            <a:pPr lvl="3" algn="just" eaLnBrk="0" hangingPunct="0"/>
            <a:r>
              <a:rPr lang="en-US" sz="2400" b="1">
                <a:solidFill>
                  <a:schemeClr val="accent2"/>
                </a:solidFill>
              </a:rPr>
              <a:t>   </a:t>
            </a:r>
            <a:r>
              <a:rPr lang="en-US" sz="2400" b="1" i="1">
                <a:solidFill>
                  <a:schemeClr val="accent2"/>
                </a:solidFill>
              </a:rPr>
              <a:t>y</a:t>
            </a:r>
            <a:r>
              <a:rPr lang="en-US" sz="2400" b="1">
                <a:solidFill>
                  <a:schemeClr val="accent2"/>
                </a:solidFill>
              </a:rPr>
              <a:t> = (</a:t>
            </a:r>
            <a:r>
              <a:rPr lang="en-US" sz="2400" b="1" i="1">
                <a:solidFill>
                  <a:schemeClr val="accent2"/>
                </a:solidFill>
              </a:rPr>
              <a:t>b</a:t>
            </a:r>
            <a:r>
              <a:rPr lang="en-US" sz="2400" b="1" i="1" baseline="-25000">
                <a:solidFill>
                  <a:schemeClr val="accent2"/>
                </a:solidFill>
              </a:rPr>
              <a:t>1</a:t>
            </a:r>
            <a:r>
              <a:rPr lang="en-US" sz="2400" b="1" i="1">
                <a:solidFill>
                  <a:schemeClr val="accent2"/>
                </a:solidFill>
              </a:rPr>
              <a:t>,b</a:t>
            </a:r>
            <a:r>
              <a:rPr lang="en-US" sz="2400" b="1" i="1" baseline="-25000">
                <a:solidFill>
                  <a:schemeClr val="accent2"/>
                </a:solidFill>
              </a:rPr>
              <a:t>2</a:t>
            </a:r>
            <a:r>
              <a:rPr lang="en-US" sz="2400" b="1" i="1">
                <a:solidFill>
                  <a:schemeClr val="accent2"/>
                </a:solidFill>
              </a:rPr>
              <a:t>,b</a:t>
            </a:r>
            <a:r>
              <a:rPr lang="en-US" sz="2400" b="1" i="1" baseline="-25000">
                <a:solidFill>
                  <a:schemeClr val="accent2"/>
                </a:solidFill>
              </a:rPr>
              <a:t>3</a:t>
            </a:r>
            <a:r>
              <a:rPr lang="en-US" sz="2400" b="1" i="1">
                <a:solidFill>
                  <a:schemeClr val="accent2"/>
                </a:solidFill>
              </a:rPr>
              <a:t>, . . ., b</a:t>
            </a:r>
            <a:r>
              <a:rPr lang="en-US" sz="2400" b="1" i="1" baseline="-25000">
                <a:solidFill>
                  <a:schemeClr val="accent2"/>
                </a:solidFill>
              </a:rPr>
              <a:t>n</a:t>
            </a:r>
            <a:r>
              <a:rPr lang="en-US" sz="2400" b="1">
                <a:solidFill>
                  <a:schemeClr val="accent2"/>
                </a:solidFill>
              </a:rPr>
              <a:t>)	</a:t>
            </a:r>
          </a:p>
          <a:p>
            <a:pPr lvl="3" algn="just" eaLnBrk="0" hangingPunct="0"/>
            <a:r>
              <a:rPr lang="en-US" sz="2400" b="1" i="1">
                <a:solidFill>
                  <a:schemeClr val="accent2"/>
                </a:solidFill>
              </a:rPr>
              <a:t>0 </a:t>
            </a:r>
            <a:r>
              <a:rPr lang="en-US" sz="2400" b="1" i="1">
                <a:solidFill>
                  <a:schemeClr val="accent2"/>
                </a:solidFill>
                <a:sym typeface="Symbol" pitchFamily="18" charset="2"/>
              </a:rPr>
              <a:t></a:t>
            </a:r>
            <a:r>
              <a:rPr lang="en-US" sz="2400" b="1" i="1">
                <a:solidFill>
                  <a:schemeClr val="accent2"/>
                </a:solidFill>
              </a:rPr>
              <a:t> i </a:t>
            </a:r>
            <a:r>
              <a:rPr lang="en-US" sz="2400" b="1" i="1">
                <a:solidFill>
                  <a:schemeClr val="accent2"/>
                </a:solidFill>
                <a:sym typeface="Symbol" pitchFamily="18" charset="2"/>
              </a:rPr>
              <a:t></a:t>
            </a:r>
            <a:r>
              <a:rPr lang="en-US" sz="2400" b="1" i="1">
                <a:solidFill>
                  <a:schemeClr val="accent2"/>
                </a:solidFill>
              </a:rPr>
              <a:t> m</a:t>
            </a:r>
            <a:r>
              <a:rPr lang="en-US" sz="2400" b="1">
                <a:solidFill>
                  <a:schemeClr val="accent2"/>
                </a:solidFill>
              </a:rPr>
              <a:t> and </a:t>
            </a:r>
            <a:r>
              <a:rPr lang="en-US" sz="2400" b="1" i="1">
                <a:solidFill>
                  <a:schemeClr val="accent2"/>
                </a:solidFill>
              </a:rPr>
              <a:t>0</a:t>
            </a:r>
            <a:r>
              <a:rPr lang="en-US" sz="2400" b="1" i="1">
                <a:solidFill>
                  <a:schemeClr val="accent2"/>
                </a:solidFill>
                <a:sym typeface="Symbol" pitchFamily="18" charset="2"/>
              </a:rPr>
              <a:t> </a:t>
            </a:r>
            <a:r>
              <a:rPr lang="en-US" sz="2400" b="1" i="1">
                <a:solidFill>
                  <a:schemeClr val="accent2"/>
                </a:solidFill>
              </a:rPr>
              <a:t>j</a:t>
            </a:r>
            <a:r>
              <a:rPr lang="en-US" sz="2400" b="1" i="1">
                <a:solidFill>
                  <a:schemeClr val="accent2"/>
                </a:solidFill>
                <a:sym typeface="Symbol" pitchFamily="18" charset="2"/>
              </a:rPr>
              <a:t> </a:t>
            </a:r>
            <a:r>
              <a:rPr lang="en-US" sz="2400" b="1" i="1">
                <a:solidFill>
                  <a:schemeClr val="accent2"/>
                </a:solidFill>
              </a:rPr>
              <a:t>n</a:t>
            </a:r>
          </a:p>
          <a:p>
            <a:pPr lvl="3" algn="just" eaLnBrk="0" hangingPunct="0"/>
            <a:endParaRPr lang="en-US" sz="2400" b="1"/>
          </a:p>
          <a:p>
            <a:pPr algn="just" eaLnBrk="0" hangingPunct="0"/>
            <a:r>
              <a:rPr lang="en-US" sz="2400" b="1"/>
              <a:t>Consider an LCS of the prefix (</a:t>
            </a:r>
            <a:r>
              <a:rPr lang="en-US" sz="2400" b="1" i="1"/>
              <a:t>a</a:t>
            </a:r>
            <a:r>
              <a:rPr lang="en-US" sz="2400" b="1" i="1" baseline="-25000"/>
              <a:t>1</a:t>
            </a:r>
            <a:r>
              <a:rPr lang="en-US" sz="2400" b="1" i="1"/>
              <a:t>,a</a:t>
            </a:r>
            <a:r>
              <a:rPr lang="en-US" sz="2400" b="1" i="1" baseline="-25000"/>
              <a:t>2</a:t>
            </a:r>
            <a:r>
              <a:rPr lang="en-US" sz="2400" b="1" i="1"/>
              <a:t>,a</a:t>
            </a:r>
            <a:r>
              <a:rPr lang="en-US" sz="2400" b="1" i="1" baseline="-25000"/>
              <a:t>3</a:t>
            </a:r>
            <a:r>
              <a:rPr lang="en-US" sz="2400" b="1" i="1"/>
              <a:t>, . . ., a</a:t>
            </a:r>
            <a:r>
              <a:rPr lang="en-US" sz="2400" b="1" i="1" baseline="-25000"/>
              <a:t>i</a:t>
            </a:r>
            <a:r>
              <a:rPr lang="en-US" sz="2400" b="1"/>
              <a:t>) from </a:t>
            </a:r>
            <a:r>
              <a:rPr lang="en-US" sz="2400" b="1" i="1"/>
              <a:t>x </a:t>
            </a:r>
          </a:p>
          <a:p>
            <a:pPr algn="just" eaLnBrk="0" hangingPunct="0"/>
            <a:r>
              <a:rPr lang="en-US" sz="2400" b="1"/>
              <a:t>and of the prefix (</a:t>
            </a:r>
            <a:r>
              <a:rPr lang="en-US" sz="2400" b="1" i="1"/>
              <a:t>b</a:t>
            </a:r>
            <a:r>
              <a:rPr lang="en-US" sz="2400" b="1" i="1" baseline="-25000"/>
              <a:t>1</a:t>
            </a:r>
            <a:r>
              <a:rPr lang="en-US" sz="2400" b="1" i="1"/>
              <a:t>,b</a:t>
            </a:r>
            <a:r>
              <a:rPr lang="en-US" sz="2400" b="1" i="1" baseline="-25000"/>
              <a:t>2</a:t>
            </a:r>
            <a:r>
              <a:rPr lang="en-US" sz="2400" b="1" i="1"/>
              <a:t>,b</a:t>
            </a:r>
            <a:r>
              <a:rPr lang="en-US" sz="2400" b="1" i="1" baseline="-25000"/>
              <a:t>3</a:t>
            </a:r>
            <a:r>
              <a:rPr lang="en-US" sz="2400" b="1" i="1"/>
              <a:t>, . . ., b</a:t>
            </a:r>
            <a:r>
              <a:rPr lang="en-US" sz="2400" b="1" i="1" baseline="-25000"/>
              <a:t>j</a:t>
            </a:r>
            <a:r>
              <a:rPr lang="en-US" sz="2400" b="1"/>
              <a:t>) from y. </a:t>
            </a:r>
          </a:p>
          <a:p>
            <a:pPr algn="just" eaLnBrk="0" hangingPunct="0"/>
            <a:endParaRPr lang="en-US" sz="2400" b="1"/>
          </a:p>
          <a:p>
            <a:pPr algn="just" eaLnBrk="0" hangingPunct="0"/>
            <a:r>
              <a:rPr lang="en-US" sz="2400" b="1"/>
              <a:t>If </a:t>
            </a:r>
            <a:r>
              <a:rPr lang="en-US" sz="2400" b="1" i="1"/>
              <a:t>i </a:t>
            </a:r>
            <a:r>
              <a:rPr lang="en-US" sz="2400" b="1"/>
              <a:t>or </a:t>
            </a:r>
            <a:r>
              <a:rPr lang="en-US" sz="2400" b="1" i="1"/>
              <a:t>j</a:t>
            </a:r>
            <a:r>
              <a:rPr lang="en-US" sz="2400" b="1"/>
              <a:t> = 0 then one of the prefixes is </a:t>
            </a:r>
            <a:r>
              <a:rPr lang="en-US" sz="2400" b="1" i="1">
                <a:sym typeface="Symbol" pitchFamily="18" charset="2"/>
              </a:rPr>
              <a:t></a:t>
            </a:r>
            <a:r>
              <a:rPr lang="en-US" sz="2400" b="1"/>
              <a:t> and the only possible common subsequence between </a:t>
            </a:r>
            <a:r>
              <a:rPr lang="en-US" sz="2400" b="1" i="1"/>
              <a:t>x</a:t>
            </a:r>
            <a:r>
              <a:rPr lang="en-US" sz="2400" b="1"/>
              <a:t> and </a:t>
            </a:r>
            <a:r>
              <a:rPr lang="en-US" sz="2400" b="1" i="1"/>
              <a:t>y</a:t>
            </a:r>
            <a:r>
              <a:rPr lang="en-US" sz="2400" b="1"/>
              <a:t> is </a:t>
            </a:r>
            <a:r>
              <a:rPr lang="en-US" sz="2400" b="1" i="1">
                <a:sym typeface="Symbol" pitchFamily="18" charset="2"/>
              </a:rPr>
              <a:t></a:t>
            </a:r>
            <a:r>
              <a:rPr lang="en-US" sz="2400" b="1"/>
              <a:t> and the length of the LCS is zero.</a:t>
            </a:r>
            <a:endParaRPr lang="en-US" sz="2400" b="1">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8C14E5-04FB-4836-B7B0-60BDA7731BE8}" type="datetime1">
              <a:rPr lang="en-US" smtClean="0"/>
              <a:t>9/22/2009</a:t>
            </a:fld>
            <a:endParaRPr lang="en-US"/>
          </a:p>
        </p:txBody>
      </p:sp>
      <p:sp>
        <p:nvSpPr>
          <p:cNvPr id="4" name="Footer Placeholder 3"/>
          <p:cNvSpPr>
            <a:spLocks noGrp="1"/>
          </p:cNvSpPr>
          <p:nvPr>
            <p:ph type="ftr" sz="quarter" idx="11"/>
          </p:nvPr>
        </p:nvSpPr>
        <p:spPr/>
        <p:txBody>
          <a:bodyPr/>
          <a:lstStyle/>
          <a:p>
            <a:r>
              <a:rPr lang="en-US" smtClean="0"/>
              <a:t>CSE 5311 Fall 2009 M Kumar</a:t>
            </a:r>
            <a:endParaRPr lang="en-US"/>
          </a:p>
        </p:txBody>
      </p:sp>
      <p:sp>
        <p:nvSpPr>
          <p:cNvPr id="5" name="Slide Number Placeholder 4"/>
          <p:cNvSpPr>
            <a:spLocks noGrp="1"/>
          </p:cNvSpPr>
          <p:nvPr>
            <p:ph type="sldNum" sz="quarter" idx="12"/>
          </p:nvPr>
        </p:nvSpPr>
        <p:spPr/>
        <p:txBody>
          <a:bodyPr/>
          <a:lstStyle/>
          <a:p>
            <a:fld id="{C2F6C2FD-68E5-438D-BED4-5DF9DCD0F646}" type="slidenum">
              <a:rPr lang="en-US"/>
              <a:pPr/>
              <a:t>7</a:t>
            </a:fld>
            <a:endParaRPr lang="en-US"/>
          </a:p>
        </p:txBody>
      </p:sp>
      <p:sp>
        <p:nvSpPr>
          <p:cNvPr id="40962" name="Text Box 2"/>
          <p:cNvSpPr txBox="1">
            <a:spLocks noChangeArrowheads="1"/>
          </p:cNvSpPr>
          <p:nvPr/>
        </p:nvSpPr>
        <p:spPr bwMode="auto">
          <a:xfrm>
            <a:off x="0" y="762000"/>
            <a:ext cx="8915400" cy="5149850"/>
          </a:xfrm>
          <a:prstGeom prst="rect">
            <a:avLst/>
          </a:prstGeom>
          <a:solidFill>
            <a:schemeClr val="bg1"/>
          </a:solidFill>
          <a:ln w="9525">
            <a:noFill/>
            <a:miter lim="800000"/>
            <a:headEnd/>
            <a:tailEnd/>
          </a:ln>
          <a:effectLst/>
        </p:spPr>
        <p:txBody>
          <a:bodyPr>
            <a:spAutoFit/>
          </a:bodyPr>
          <a:lstStyle/>
          <a:p>
            <a:pPr algn="just" eaLnBrk="0" hangingPunct="0"/>
            <a:r>
              <a:rPr lang="en-US" sz="2400" b="1" i="1"/>
              <a:t>L(i,j</a:t>
            </a:r>
            <a:r>
              <a:rPr lang="en-US" sz="2400" b="1"/>
              <a:t>) is the length of the LCS of (</a:t>
            </a:r>
            <a:r>
              <a:rPr lang="en-US" sz="2400" b="1" i="1"/>
              <a:t>a</a:t>
            </a:r>
            <a:r>
              <a:rPr lang="en-US" sz="2400" b="1" i="1" baseline="-25000"/>
              <a:t>1</a:t>
            </a:r>
            <a:r>
              <a:rPr lang="en-US" sz="2400" b="1" i="1"/>
              <a:t>,a</a:t>
            </a:r>
            <a:r>
              <a:rPr lang="en-US" sz="2400" b="1" i="1" baseline="-25000"/>
              <a:t>2</a:t>
            </a:r>
            <a:r>
              <a:rPr lang="en-US" sz="2400" b="1" i="1"/>
              <a:t>,a</a:t>
            </a:r>
            <a:r>
              <a:rPr lang="en-US" sz="2400" b="1" i="1" baseline="-25000"/>
              <a:t>3</a:t>
            </a:r>
            <a:r>
              <a:rPr lang="en-US" sz="2400" b="1" i="1"/>
              <a:t>, . . ., a</a:t>
            </a:r>
            <a:r>
              <a:rPr lang="en-US" sz="2400" b="1" i="1" baseline="-25000"/>
              <a:t>i</a:t>
            </a:r>
            <a:r>
              <a:rPr lang="en-US" sz="2400" b="1"/>
              <a:t>) and</a:t>
            </a:r>
          </a:p>
          <a:p>
            <a:pPr algn="just" eaLnBrk="0" hangingPunct="0"/>
            <a:r>
              <a:rPr lang="en-US" sz="2400" b="1"/>
              <a:t> (</a:t>
            </a:r>
            <a:r>
              <a:rPr lang="en-US" sz="2400" b="1" i="1"/>
              <a:t>b</a:t>
            </a:r>
            <a:r>
              <a:rPr lang="en-US" sz="2400" b="1" i="1" baseline="-25000"/>
              <a:t>1</a:t>
            </a:r>
            <a:r>
              <a:rPr lang="en-US" sz="2400" b="1" i="1"/>
              <a:t>,b</a:t>
            </a:r>
            <a:r>
              <a:rPr lang="en-US" sz="2400" b="1" i="1" baseline="-25000"/>
              <a:t>2</a:t>
            </a:r>
            <a:r>
              <a:rPr lang="en-US" sz="2400" b="1" i="1"/>
              <a:t>,b</a:t>
            </a:r>
            <a:r>
              <a:rPr lang="en-US" sz="2400" b="1" i="1" baseline="-25000"/>
              <a:t>3</a:t>
            </a:r>
            <a:r>
              <a:rPr lang="en-US" sz="2400" b="1" i="1"/>
              <a:t>, . . ., b</a:t>
            </a:r>
            <a:r>
              <a:rPr lang="en-US" sz="2400" b="1" i="1" baseline="-25000"/>
              <a:t>j</a:t>
            </a:r>
            <a:r>
              <a:rPr lang="en-US" sz="2400" b="1"/>
              <a:t>).</a:t>
            </a:r>
          </a:p>
          <a:p>
            <a:pPr algn="just" eaLnBrk="0" hangingPunct="0"/>
            <a:endParaRPr lang="en-US" b="1" i="1"/>
          </a:p>
          <a:p>
            <a:pPr algn="just" eaLnBrk="0" hangingPunct="0"/>
            <a:r>
              <a:rPr lang="en-US" b="1" i="1"/>
              <a:t>e.g., a</a:t>
            </a:r>
            <a:r>
              <a:rPr lang="en-US" b="1" i="1" baseline="-25000"/>
              <a:t>1</a:t>
            </a:r>
            <a:r>
              <a:rPr lang="en-US" b="1" i="1">
                <a:solidFill>
                  <a:srgbClr val="800000"/>
                </a:solidFill>
              </a:rPr>
              <a:t>a</a:t>
            </a:r>
            <a:r>
              <a:rPr lang="en-US" b="1" i="1" baseline="-25000">
                <a:solidFill>
                  <a:srgbClr val="800000"/>
                </a:solidFill>
              </a:rPr>
              <a:t>2</a:t>
            </a:r>
            <a:r>
              <a:rPr lang="en-US" b="1" i="1"/>
              <a:t>a</a:t>
            </a:r>
            <a:r>
              <a:rPr lang="en-US" b="1" i="1" baseline="-25000"/>
              <a:t>3</a:t>
            </a:r>
            <a:r>
              <a:rPr lang="en-US" b="1" i="1">
                <a:solidFill>
                  <a:srgbClr val="800000"/>
                </a:solidFill>
              </a:rPr>
              <a:t>a</a:t>
            </a:r>
            <a:r>
              <a:rPr lang="en-US" b="1" i="1" baseline="-25000">
                <a:solidFill>
                  <a:srgbClr val="800000"/>
                </a:solidFill>
              </a:rPr>
              <a:t>4</a:t>
            </a:r>
            <a:r>
              <a:rPr lang="en-US" b="1" i="1">
                <a:solidFill>
                  <a:srgbClr val="800000"/>
                </a:solidFill>
              </a:rPr>
              <a:t>a</a:t>
            </a:r>
            <a:r>
              <a:rPr lang="en-US" b="1" i="1" baseline="-25000">
                <a:solidFill>
                  <a:srgbClr val="800000"/>
                </a:solidFill>
              </a:rPr>
              <a:t>5</a:t>
            </a:r>
            <a:r>
              <a:rPr lang="en-US" b="1" i="1"/>
              <a:t>a</a:t>
            </a:r>
            <a:r>
              <a:rPr lang="en-US" b="1" i="1" baseline="-25000"/>
              <a:t>6</a:t>
            </a:r>
            <a:r>
              <a:rPr lang="en-US" b="1" i="1">
                <a:solidFill>
                  <a:srgbClr val="800000"/>
                </a:solidFill>
              </a:rPr>
              <a:t>a</a:t>
            </a:r>
            <a:r>
              <a:rPr lang="en-US" b="1" i="1" baseline="-25000">
                <a:solidFill>
                  <a:srgbClr val="800000"/>
                </a:solidFill>
              </a:rPr>
              <a:t>7</a:t>
            </a:r>
            <a:r>
              <a:rPr lang="en-US" b="1" i="1"/>
              <a:t>  (i=7)  </a:t>
            </a:r>
            <a:r>
              <a:rPr lang="en-US" b="1" i="1">
                <a:solidFill>
                  <a:srgbClr val="800000"/>
                </a:solidFill>
              </a:rPr>
              <a:t>b</a:t>
            </a:r>
            <a:r>
              <a:rPr lang="en-US" b="1" i="1" baseline="-25000">
                <a:solidFill>
                  <a:srgbClr val="800000"/>
                </a:solidFill>
              </a:rPr>
              <a:t>1</a:t>
            </a:r>
            <a:r>
              <a:rPr lang="en-US" b="1" i="1">
                <a:solidFill>
                  <a:srgbClr val="800000"/>
                </a:solidFill>
              </a:rPr>
              <a:t>b</a:t>
            </a:r>
            <a:r>
              <a:rPr lang="en-US" b="1" i="1" baseline="-25000">
                <a:solidFill>
                  <a:srgbClr val="800000"/>
                </a:solidFill>
              </a:rPr>
              <a:t>2</a:t>
            </a:r>
            <a:r>
              <a:rPr lang="en-US" b="1" i="1"/>
              <a:t>b</a:t>
            </a:r>
            <a:r>
              <a:rPr lang="en-US" b="1" i="1" baseline="-25000"/>
              <a:t>3</a:t>
            </a:r>
            <a:r>
              <a:rPr lang="en-US" b="1" i="1">
                <a:solidFill>
                  <a:srgbClr val="800000"/>
                </a:solidFill>
              </a:rPr>
              <a:t>b</a:t>
            </a:r>
            <a:r>
              <a:rPr lang="en-US" b="1" i="1" baseline="-25000">
                <a:solidFill>
                  <a:srgbClr val="800000"/>
                </a:solidFill>
              </a:rPr>
              <a:t>4</a:t>
            </a:r>
            <a:r>
              <a:rPr lang="en-US" b="1" i="1"/>
              <a:t>b</a:t>
            </a:r>
            <a:r>
              <a:rPr lang="en-US" b="1" i="1" baseline="-25000"/>
              <a:t>5</a:t>
            </a:r>
            <a:r>
              <a:rPr lang="en-US" b="1" i="1">
                <a:solidFill>
                  <a:srgbClr val="800000"/>
                </a:solidFill>
              </a:rPr>
              <a:t>b</a:t>
            </a:r>
            <a:r>
              <a:rPr lang="en-US" b="1" i="1" baseline="-25000">
                <a:solidFill>
                  <a:srgbClr val="800000"/>
                </a:solidFill>
              </a:rPr>
              <a:t>6</a:t>
            </a:r>
            <a:r>
              <a:rPr lang="en-US" b="1" i="1"/>
              <a:t> (j=6) suppose </a:t>
            </a:r>
            <a:r>
              <a:rPr lang="en-US" b="1" i="1">
                <a:solidFill>
                  <a:srgbClr val="800000"/>
                </a:solidFill>
              </a:rPr>
              <a:t>a</a:t>
            </a:r>
            <a:r>
              <a:rPr lang="en-US" b="1" i="1" baseline="-25000">
                <a:solidFill>
                  <a:srgbClr val="800000"/>
                </a:solidFill>
              </a:rPr>
              <a:t>2</a:t>
            </a:r>
            <a:r>
              <a:rPr lang="en-US" b="1" i="1">
                <a:solidFill>
                  <a:srgbClr val="800000"/>
                </a:solidFill>
              </a:rPr>
              <a:t> =b</a:t>
            </a:r>
            <a:r>
              <a:rPr lang="en-US" b="1" i="1" baseline="-25000">
                <a:solidFill>
                  <a:srgbClr val="800000"/>
                </a:solidFill>
              </a:rPr>
              <a:t>1</a:t>
            </a:r>
            <a:r>
              <a:rPr lang="en-US" b="1" i="1">
                <a:solidFill>
                  <a:srgbClr val="800000"/>
                </a:solidFill>
              </a:rPr>
              <a:t>; a</a:t>
            </a:r>
            <a:r>
              <a:rPr lang="en-US" b="1" i="1" baseline="-25000">
                <a:solidFill>
                  <a:srgbClr val="800000"/>
                </a:solidFill>
              </a:rPr>
              <a:t>4</a:t>
            </a:r>
            <a:r>
              <a:rPr lang="en-US" b="1" i="1">
                <a:solidFill>
                  <a:srgbClr val="800000"/>
                </a:solidFill>
              </a:rPr>
              <a:t>=b</a:t>
            </a:r>
            <a:r>
              <a:rPr lang="en-US" b="1" i="1" baseline="-25000">
                <a:solidFill>
                  <a:srgbClr val="800000"/>
                </a:solidFill>
              </a:rPr>
              <a:t>2</a:t>
            </a:r>
            <a:r>
              <a:rPr lang="en-US" b="1" i="1">
                <a:solidFill>
                  <a:srgbClr val="800000"/>
                </a:solidFill>
              </a:rPr>
              <a:t>; a</a:t>
            </a:r>
            <a:r>
              <a:rPr lang="en-US" b="1" i="1" baseline="-25000">
                <a:solidFill>
                  <a:srgbClr val="800000"/>
                </a:solidFill>
              </a:rPr>
              <a:t>5</a:t>
            </a:r>
            <a:r>
              <a:rPr lang="en-US" b="1" i="1">
                <a:solidFill>
                  <a:srgbClr val="800000"/>
                </a:solidFill>
              </a:rPr>
              <a:t>=b</a:t>
            </a:r>
            <a:r>
              <a:rPr lang="en-US" b="1" i="1" baseline="-25000">
                <a:solidFill>
                  <a:srgbClr val="800000"/>
                </a:solidFill>
              </a:rPr>
              <a:t>4</a:t>
            </a:r>
            <a:r>
              <a:rPr lang="en-US" b="1" i="1">
                <a:solidFill>
                  <a:srgbClr val="800000"/>
                </a:solidFill>
              </a:rPr>
              <a:t>; a</a:t>
            </a:r>
            <a:r>
              <a:rPr lang="en-US" b="1" i="1" baseline="-25000">
                <a:solidFill>
                  <a:srgbClr val="800000"/>
                </a:solidFill>
              </a:rPr>
              <a:t>7</a:t>
            </a:r>
            <a:r>
              <a:rPr lang="en-US" b="1" i="1">
                <a:solidFill>
                  <a:srgbClr val="800000"/>
                </a:solidFill>
              </a:rPr>
              <a:t>=b</a:t>
            </a:r>
            <a:r>
              <a:rPr lang="en-US" b="1" i="1" baseline="-25000">
                <a:solidFill>
                  <a:srgbClr val="800000"/>
                </a:solidFill>
              </a:rPr>
              <a:t>6</a:t>
            </a:r>
            <a:r>
              <a:rPr lang="en-US" b="1" i="1">
                <a:solidFill>
                  <a:srgbClr val="800000"/>
                </a:solidFill>
              </a:rPr>
              <a:t>. </a:t>
            </a:r>
            <a:endParaRPr lang="en-US" sz="2400" b="1"/>
          </a:p>
          <a:p>
            <a:pPr algn="just" eaLnBrk="0" hangingPunct="0"/>
            <a:r>
              <a:rPr lang="en-US" sz="2000" b="1">
                <a:solidFill>
                  <a:schemeClr val="accent2"/>
                </a:solidFill>
              </a:rPr>
              <a:t>					L(7,6) = 4 </a:t>
            </a:r>
          </a:p>
          <a:p>
            <a:pPr algn="just" eaLnBrk="0" hangingPunct="0"/>
            <a:endParaRPr lang="en-US" sz="2000" b="1">
              <a:solidFill>
                <a:schemeClr val="accent2"/>
              </a:solidFill>
            </a:endParaRPr>
          </a:p>
          <a:p>
            <a:pPr algn="just" eaLnBrk="0" hangingPunct="0"/>
            <a:r>
              <a:rPr lang="en-US" sz="2000" b="1"/>
              <a:t>BASIS: If </a:t>
            </a:r>
            <a:r>
              <a:rPr lang="en-US" sz="2000" b="1" i="1"/>
              <a:t>i+j</a:t>
            </a:r>
            <a:r>
              <a:rPr lang="en-US" sz="2000" b="1"/>
              <a:t> = 0, then both </a:t>
            </a:r>
            <a:r>
              <a:rPr lang="en-US" sz="2000" b="1" i="1"/>
              <a:t>i</a:t>
            </a:r>
            <a:r>
              <a:rPr lang="en-US" sz="2000" b="1"/>
              <a:t> and </a:t>
            </a:r>
            <a:r>
              <a:rPr lang="en-US" sz="2000" b="1" i="1"/>
              <a:t>j </a:t>
            </a:r>
            <a:r>
              <a:rPr lang="en-US" sz="2000" b="1"/>
              <a:t>are zero and so the LCS is </a:t>
            </a:r>
            <a:r>
              <a:rPr lang="en-US" sz="2000" b="1" i="1">
                <a:sym typeface="Symbol" pitchFamily="18" charset="2"/>
              </a:rPr>
              <a:t></a:t>
            </a:r>
            <a:r>
              <a:rPr lang="en-US" sz="2000" b="1"/>
              <a:t>.</a:t>
            </a:r>
          </a:p>
          <a:p>
            <a:pPr algn="just" eaLnBrk="0" hangingPunct="0"/>
            <a:endParaRPr lang="en-US" sz="2000" b="1"/>
          </a:p>
          <a:p>
            <a:pPr algn="just" eaLnBrk="0" hangingPunct="0"/>
            <a:r>
              <a:rPr lang="en-US" sz="2000" b="1"/>
              <a:t>INDUCTION: Consider </a:t>
            </a:r>
            <a:r>
              <a:rPr lang="en-US" sz="2000" b="1" i="1"/>
              <a:t>i</a:t>
            </a:r>
            <a:r>
              <a:rPr lang="en-US" sz="2000" b="1"/>
              <a:t> and </a:t>
            </a:r>
            <a:r>
              <a:rPr lang="en-US" sz="2000" b="1" i="1"/>
              <a:t>j</a:t>
            </a:r>
            <a:r>
              <a:rPr lang="en-US" sz="2000" b="1"/>
              <a:t>, and suppose we have already computed L(</a:t>
            </a:r>
            <a:r>
              <a:rPr lang="en-US" sz="2000" b="1" i="1"/>
              <a:t>g,h</a:t>
            </a:r>
            <a:r>
              <a:rPr lang="en-US" sz="2000" b="1"/>
              <a:t>) for any </a:t>
            </a:r>
            <a:r>
              <a:rPr lang="en-US" sz="2000" b="1" i="1"/>
              <a:t>g</a:t>
            </a:r>
            <a:r>
              <a:rPr lang="en-US" sz="2000" b="1"/>
              <a:t> and </a:t>
            </a:r>
            <a:r>
              <a:rPr lang="en-US" sz="2000" b="1" i="1"/>
              <a:t>h</a:t>
            </a:r>
            <a:r>
              <a:rPr lang="en-US" sz="2000" b="1"/>
              <a:t> such that</a:t>
            </a:r>
            <a:r>
              <a:rPr lang="en-US" sz="2400" b="1"/>
              <a:t>   </a:t>
            </a:r>
          </a:p>
          <a:p>
            <a:pPr algn="just" eaLnBrk="0" hangingPunct="0"/>
            <a:r>
              <a:rPr lang="en-US" sz="2400" b="1"/>
              <a:t>			</a:t>
            </a:r>
            <a:r>
              <a:rPr lang="en-US" sz="2400" b="1" i="1"/>
              <a:t>g+h &lt; i+j</a:t>
            </a:r>
            <a:r>
              <a:rPr lang="en-US" sz="2400" b="1"/>
              <a:t>.</a:t>
            </a:r>
          </a:p>
          <a:p>
            <a:pPr lvl="2" algn="just" eaLnBrk="0" hangingPunct="0"/>
            <a:endParaRPr lang="en-US" sz="2000" b="1">
              <a:solidFill>
                <a:schemeClr val="accent2"/>
              </a:solidFill>
              <a:latin typeface="Times New Roman" pitchFamily="18" charset="0"/>
            </a:endParaRPr>
          </a:p>
          <a:p>
            <a:pPr lvl="2" algn="just" eaLnBrk="0" hangingPunct="0"/>
            <a:r>
              <a:rPr lang="en-US" sz="2000" b="1">
                <a:solidFill>
                  <a:schemeClr val="accent2"/>
                </a:solidFill>
                <a:latin typeface="Times New Roman" pitchFamily="18" charset="0"/>
              </a:rPr>
              <a:t>1.</a:t>
            </a:r>
            <a:r>
              <a:rPr lang="en-US" sz="2000" b="1">
                <a:solidFill>
                  <a:schemeClr val="accent2"/>
                </a:solidFill>
              </a:rPr>
              <a:t>If either </a:t>
            </a:r>
            <a:r>
              <a:rPr lang="en-US" sz="2000" b="1" i="1">
                <a:solidFill>
                  <a:schemeClr val="accent2"/>
                </a:solidFill>
              </a:rPr>
              <a:t>i</a:t>
            </a:r>
            <a:r>
              <a:rPr lang="en-US" sz="2000" b="1">
                <a:solidFill>
                  <a:schemeClr val="accent2"/>
                </a:solidFill>
              </a:rPr>
              <a:t> or </a:t>
            </a:r>
            <a:r>
              <a:rPr lang="en-US" sz="2000" b="1" i="1">
                <a:solidFill>
                  <a:schemeClr val="accent2"/>
                </a:solidFill>
              </a:rPr>
              <a:t>j</a:t>
            </a:r>
            <a:r>
              <a:rPr lang="en-US" sz="2000" b="1">
                <a:solidFill>
                  <a:schemeClr val="accent2"/>
                </a:solidFill>
              </a:rPr>
              <a:t> is 0 then </a:t>
            </a:r>
            <a:r>
              <a:rPr lang="en-US" sz="2000" b="1" i="1">
                <a:solidFill>
                  <a:schemeClr val="accent2"/>
                </a:solidFill>
              </a:rPr>
              <a:t>L</a:t>
            </a:r>
            <a:r>
              <a:rPr lang="en-US" sz="2000" b="1">
                <a:solidFill>
                  <a:schemeClr val="accent2"/>
                </a:solidFill>
              </a:rPr>
              <a:t>(i,j) = 0.</a:t>
            </a:r>
          </a:p>
          <a:p>
            <a:pPr lvl="2" algn="just" eaLnBrk="0" hangingPunct="0"/>
            <a:r>
              <a:rPr lang="en-US" sz="2000" b="1">
                <a:solidFill>
                  <a:schemeClr val="accent2"/>
                </a:solidFill>
                <a:latin typeface="Times New Roman" pitchFamily="18" charset="0"/>
              </a:rPr>
              <a:t>2.</a:t>
            </a:r>
            <a:r>
              <a:rPr lang="en-US" sz="2000" b="1">
                <a:solidFill>
                  <a:schemeClr val="accent2"/>
                </a:solidFill>
              </a:rPr>
              <a:t>If </a:t>
            </a:r>
            <a:r>
              <a:rPr lang="en-US" sz="2000" b="1" i="1">
                <a:solidFill>
                  <a:schemeClr val="accent2"/>
                </a:solidFill>
              </a:rPr>
              <a:t>i</a:t>
            </a:r>
            <a:r>
              <a:rPr lang="en-US" sz="2000" b="1">
                <a:solidFill>
                  <a:schemeClr val="accent2"/>
                </a:solidFill>
              </a:rPr>
              <a:t>&gt;0 and </a:t>
            </a:r>
            <a:r>
              <a:rPr lang="en-US" sz="2000" b="1" i="1">
                <a:solidFill>
                  <a:schemeClr val="accent2"/>
                </a:solidFill>
              </a:rPr>
              <a:t>j</a:t>
            </a:r>
            <a:r>
              <a:rPr lang="en-US" sz="2000" b="1">
                <a:solidFill>
                  <a:schemeClr val="accent2"/>
                </a:solidFill>
              </a:rPr>
              <a:t>&gt;0, and </a:t>
            </a:r>
            <a:r>
              <a:rPr lang="en-US" sz="2000" b="1" i="1">
                <a:solidFill>
                  <a:schemeClr val="accent2"/>
                </a:solidFill>
              </a:rPr>
              <a:t>a</a:t>
            </a:r>
            <a:r>
              <a:rPr lang="en-US" sz="2000" b="1" baseline="-25000">
                <a:solidFill>
                  <a:schemeClr val="accent2"/>
                </a:solidFill>
              </a:rPr>
              <a:t>i </a:t>
            </a:r>
            <a:r>
              <a:rPr lang="en-US" sz="2000" b="1">
                <a:solidFill>
                  <a:schemeClr val="accent2"/>
                </a:solidFill>
                <a:sym typeface="Symbol" pitchFamily="18" charset="2"/>
              </a:rPr>
              <a:t> </a:t>
            </a:r>
            <a:r>
              <a:rPr lang="en-US" sz="2000" b="1" i="1">
                <a:solidFill>
                  <a:schemeClr val="accent2"/>
                </a:solidFill>
              </a:rPr>
              <a:t>b</a:t>
            </a:r>
            <a:r>
              <a:rPr lang="en-US" sz="2000" b="1" i="1" baseline="-25000">
                <a:solidFill>
                  <a:schemeClr val="accent2"/>
                </a:solidFill>
              </a:rPr>
              <a:t>j</a:t>
            </a:r>
            <a:r>
              <a:rPr lang="en-US" sz="2000" b="1" baseline="-25000">
                <a:solidFill>
                  <a:schemeClr val="accent2"/>
                </a:solidFill>
              </a:rPr>
              <a:t> </a:t>
            </a:r>
            <a:r>
              <a:rPr lang="en-US" sz="2000" b="1">
                <a:solidFill>
                  <a:schemeClr val="accent2"/>
                </a:solidFill>
              </a:rPr>
              <a:t> then </a:t>
            </a:r>
          </a:p>
          <a:p>
            <a:pPr lvl="2" algn="just" eaLnBrk="0" hangingPunct="0"/>
            <a:r>
              <a:rPr lang="en-US" sz="2000" b="1">
                <a:solidFill>
                  <a:schemeClr val="accent2"/>
                </a:solidFill>
              </a:rPr>
              <a:t>	</a:t>
            </a:r>
            <a:r>
              <a:rPr lang="en-US" sz="2000" b="1" i="1">
                <a:solidFill>
                  <a:schemeClr val="accent2"/>
                </a:solidFill>
              </a:rPr>
              <a:t>L</a:t>
            </a:r>
            <a:r>
              <a:rPr lang="en-US" sz="2000" b="1">
                <a:solidFill>
                  <a:schemeClr val="accent2"/>
                </a:solidFill>
              </a:rPr>
              <a:t>(</a:t>
            </a:r>
            <a:r>
              <a:rPr lang="en-US" sz="2000" b="1" i="1">
                <a:solidFill>
                  <a:schemeClr val="accent2"/>
                </a:solidFill>
              </a:rPr>
              <a:t>i,j</a:t>
            </a:r>
            <a:r>
              <a:rPr lang="en-US" sz="2000" b="1">
                <a:solidFill>
                  <a:schemeClr val="accent2"/>
                </a:solidFill>
              </a:rPr>
              <a:t>) = max(</a:t>
            </a:r>
            <a:r>
              <a:rPr lang="en-US" sz="2000" b="1" i="1">
                <a:solidFill>
                  <a:schemeClr val="accent2"/>
                </a:solidFill>
              </a:rPr>
              <a:t>L</a:t>
            </a:r>
            <a:r>
              <a:rPr lang="en-US" sz="2000" b="1">
                <a:solidFill>
                  <a:schemeClr val="accent2"/>
                </a:solidFill>
              </a:rPr>
              <a:t>(</a:t>
            </a:r>
            <a:r>
              <a:rPr lang="en-US" sz="2000" b="1" i="1">
                <a:solidFill>
                  <a:schemeClr val="accent2"/>
                </a:solidFill>
              </a:rPr>
              <a:t>i,j-1</a:t>
            </a:r>
            <a:r>
              <a:rPr lang="en-US" sz="2000" b="1">
                <a:solidFill>
                  <a:schemeClr val="accent2"/>
                </a:solidFill>
              </a:rPr>
              <a:t>),</a:t>
            </a:r>
            <a:r>
              <a:rPr lang="en-US" sz="2000" b="1" i="1">
                <a:solidFill>
                  <a:schemeClr val="accent2"/>
                </a:solidFill>
              </a:rPr>
              <a:t>L</a:t>
            </a:r>
            <a:r>
              <a:rPr lang="en-US" sz="2000" b="1">
                <a:solidFill>
                  <a:schemeClr val="accent2"/>
                </a:solidFill>
              </a:rPr>
              <a:t>(</a:t>
            </a:r>
            <a:r>
              <a:rPr lang="en-US" sz="2000" b="1" i="1">
                <a:solidFill>
                  <a:schemeClr val="accent2"/>
                </a:solidFill>
              </a:rPr>
              <a:t>i-1,j</a:t>
            </a:r>
            <a:r>
              <a:rPr lang="en-US" sz="2000" b="1">
                <a:solidFill>
                  <a:schemeClr val="accent2"/>
                </a:solidFill>
              </a:rPr>
              <a:t>)).</a:t>
            </a:r>
          </a:p>
          <a:p>
            <a:pPr lvl="2" algn="just" eaLnBrk="0" hangingPunct="0"/>
            <a:r>
              <a:rPr lang="en-US" sz="2000" b="1">
                <a:solidFill>
                  <a:schemeClr val="accent2"/>
                </a:solidFill>
                <a:latin typeface="Times New Roman" pitchFamily="18" charset="0"/>
              </a:rPr>
              <a:t>3.</a:t>
            </a:r>
            <a:r>
              <a:rPr lang="en-US" sz="2000" b="1">
                <a:solidFill>
                  <a:schemeClr val="accent2"/>
                </a:solidFill>
              </a:rPr>
              <a:t>If </a:t>
            </a:r>
            <a:r>
              <a:rPr lang="en-US" sz="2000" b="1" i="1">
                <a:solidFill>
                  <a:schemeClr val="accent2"/>
                </a:solidFill>
              </a:rPr>
              <a:t>i</a:t>
            </a:r>
            <a:r>
              <a:rPr lang="en-US" sz="2000" b="1">
                <a:solidFill>
                  <a:schemeClr val="accent2"/>
                </a:solidFill>
              </a:rPr>
              <a:t> &gt;0 and </a:t>
            </a:r>
            <a:r>
              <a:rPr lang="en-US" sz="2000" b="1" i="1">
                <a:solidFill>
                  <a:schemeClr val="accent2"/>
                </a:solidFill>
              </a:rPr>
              <a:t>j</a:t>
            </a:r>
            <a:r>
              <a:rPr lang="en-US" sz="2000" b="1">
                <a:solidFill>
                  <a:schemeClr val="accent2"/>
                </a:solidFill>
              </a:rPr>
              <a:t>&gt; 0, and </a:t>
            </a:r>
            <a:r>
              <a:rPr lang="en-US" sz="2000" b="1" i="1">
                <a:solidFill>
                  <a:schemeClr val="accent2"/>
                </a:solidFill>
              </a:rPr>
              <a:t>a</a:t>
            </a:r>
            <a:r>
              <a:rPr lang="en-US" sz="2000" b="1" i="1" baseline="-25000">
                <a:solidFill>
                  <a:schemeClr val="accent2"/>
                </a:solidFill>
              </a:rPr>
              <a:t>i</a:t>
            </a:r>
            <a:r>
              <a:rPr lang="en-US" sz="2000" b="1">
                <a:solidFill>
                  <a:schemeClr val="accent2"/>
                </a:solidFill>
              </a:rPr>
              <a:t> = </a:t>
            </a:r>
            <a:r>
              <a:rPr lang="en-US" sz="2000" b="1" i="1">
                <a:solidFill>
                  <a:schemeClr val="accent2"/>
                </a:solidFill>
              </a:rPr>
              <a:t>b</a:t>
            </a:r>
            <a:r>
              <a:rPr lang="en-US" sz="2000" b="1" i="1" baseline="-25000">
                <a:solidFill>
                  <a:schemeClr val="accent2"/>
                </a:solidFill>
              </a:rPr>
              <a:t>j</a:t>
            </a:r>
            <a:r>
              <a:rPr lang="en-US" sz="2000" b="1" baseline="-25000">
                <a:solidFill>
                  <a:schemeClr val="accent2"/>
                </a:solidFill>
              </a:rPr>
              <a:t> </a:t>
            </a:r>
            <a:r>
              <a:rPr lang="en-US" sz="2000" b="1">
                <a:solidFill>
                  <a:schemeClr val="accent2"/>
                </a:solidFill>
              </a:rPr>
              <a:t>then </a:t>
            </a:r>
            <a:r>
              <a:rPr lang="en-US" sz="2000" b="1" i="1">
                <a:solidFill>
                  <a:schemeClr val="accent2"/>
                </a:solidFill>
              </a:rPr>
              <a:t>L</a:t>
            </a:r>
            <a:r>
              <a:rPr lang="en-US" sz="2000" b="1">
                <a:solidFill>
                  <a:schemeClr val="accent2"/>
                </a:solidFill>
              </a:rPr>
              <a:t>(</a:t>
            </a:r>
            <a:r>
              <a:rPr lang="en-US" sz="2000" b="1" i="1">
                <a:solidFill>
                  <a:schemeClr val="accent2"/>
                </a:solidFill>
              </a:rPr>
              <a:t>i,j</a:t>
            </a:r>
            <a:r>
              <a:rPr lang="en-US" sz="2000" b="1">
                <a:solidFill>
                  <a:schemeClr val="accent2"/>
                </a:solidFill>
              </a:rPr>
              <a:t>) = </a:t>
            </a:r>
            <a:r>
              <a:rPr lang="en-US" sz="2000" b="1" i="1">
                <a:solidFill>
                  <a:schemeClr val="accent2"/>
                </a:solidFill>
              </a:rPr>
              <a:t>L</a:t>
            </a:r>
            <a:r>
              <a:rPr lang="en-US" sz="2000" b="1">
                <a:solidFill>
                  <a:schemeClr val="accent2"/>
                </a:solidFill>
              </a:rPr>
              <a:t>(</a:t>
            </a:r>
            <a:r>
              <a:rPr lang="en-US" sz="2000" b="1" i="1">
                <a:solidFill>
                  <a:schemeClr val="accent2"/>
                </a:solidFill>
              </a:rPr>
              <a:t>i-1,j-1</a:t>
            </a:r>
            <a:r>
              <a:rPr lang="en-US" sz="2000" b="1">
                <a:solidFill>
                  <a:schemeClr val="accent2"/>
                </a:solidFill>
              </a:rPr>
              <a:t>)+1.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2"/>
          <p:cNvSpPr>
            <a:spLocks noGrp="1"/>
          </p:cNvSpPr>
          <p:nvPr>
            <p:ph type="dt" sz="half" idx="10"/>
          </p:nvPr>
        </p:nvSpPr>
        <p:spPr/>
        <p:txBody>
          <a:bodyPr/>
          <a:lstStyle/>
          <a:p>
            <a:fld id="{B305E0DD-4D04-4E46-A6B9-253018BF5F11}" type="datetime1">
              <a:rPr lang="en-US" smtClean="0"/>
              <a:t>9/22/2009</a:t>
            </a:fld>
            <a:endParaRPr lang="en-US"/>
          </a:p>
        </p:txBody>
      </p:sp>
      <p:sp>
        <p:nvSpPr>
          <p:cNvPr id="15" name="Footer Placeholder 3"/>
          <p:cNvSpPr>
            <a:spLocks noGrp="1"/>
          </p:cNvSpPr>
          <p:nvPr>
            <p:ph type="ftr" sz="quarter" idx="11"/>
          </p:nvPr>
        </p:nvSpPr>
        <p:spPr/>
        <p:txBody>
          <a:bodyPr/>
          <a:lstStyle/>
          <a:p>
            <a:r>
              <a:rPr lang="en-US" smtClean="0"/>
              <a:t>CSE 5311 Fall 2009 M Kumar</a:t>
            </a:r>
            <a:endParaRPr lang="en-US"/>
          </a:p>
        </p:txBody>
      </p:sp>
      <p:sp>
        <p:nvSpPr>
          <p:cNvPr id="16" name="Slide Number Placeholder 4"/>
          <p:cNvSpPr>
            <a:spLocks noGrp="1"/>
          </p:cNvSpPr>
          <p:nvPr>
            <p:ph type="sldNum" sz="quarter" idx="12"/>
          </p:nvPr>
        </p:nvSpPr>
        <p:spPr/>
        <p:txBody>
          <a:bodyPr/>
          <a:lstStyle/>
          <a:p>
            <a:fld id="{7D46B7F1-4334-4985-817D-6538B2812070}" type="slidenum">
              <a:rPr lang="en-US"/>
              <a:pPr/>
              <a:t>8</a:t>
            </a:fld>
            <a:endParaRPr lang="en-US"/>
          </a:p>
        </p:txBody>
      </p:sp>
      <p:sp>
        <p:nvSpPr>
          <p:cNvPr id="41986" name="Text Box 2"/>
          <p:cNvSpPr txBox="1">
            <a:spLocks noChangeArrowheads="1"/>
          </p:cNvSpPr>
          <p:nvPr/>
        </p:nvSpPr>
        <p:spPr bwMode="auto">
          <a:xfrm>
            <a:off x="3105150" y="2197100"/>
            <a:ext cx="169863" cy="457200"/>
          </a:xfrm>
          <a:prstGeom prst="rect">
            <a:avLst/>
          </a:prstGeom>
          <a:noFill/>
          <a:ln w="12700" cap="sq">
            <a:noFill/>
            <a:miter lim="800000"/>
            <a:headEnd type="none" w="sm" len="sm"/>
            <a:tailEnd type="none" w="sm" len="sm"/>
          </a:ln>
          <a:effectLst/>
        </p:spPr>
        <p:txBody>
          <a:bodyPr wrap="none" anchor="ctr">
            <a:spAutoFit/>
          </a:bodyPr>
          <a:lstStyle/>
          <a:p>
            <a:pPr algn="ctr" eaLnBrk="0" hangingPunct="0">
              <a:spcBef>
                <a:spcPct val="50000"/>
              </a:spcBef>
            </a:pPr>
            <a:endParaRPr lang="en-US" sz="2400">
              <a:latin typeface="Times New Roman" pitchFamily="18" charset="0"/>
            </a:endParaRPr>
          </a:p>
        </p:txBody>
      </p:sp>
      <p:sp>
        <p:nvSpPr>
          <p:cNvPr id="41987" name="Rectangle 3"/>
          <p:cNvSpPr>
            <a:spLocks noChangeArrowheads="1"/>
          </p:cNvSpPr>
          <p:nvPr/>
        </p:nvSpPr>
        <p:spPr bwMode="auto">
          <a:xfrm>
            <a:off x="3048000" y="4648200"/>
            <a:ext cx="2286000" cy="579438"/>
          </a:xfrm>
          <a:prstGeom prst="rect">
            <a:avLst/>
          </a:prstGeom>
          <a:noFill/>
          <a:ln w="12700" cap="sq">
            <a:noFill/>
            <a:miter lim="800000"/>
            <a:headEnd type="none" w="sm" len="sm"/>
            <a:tailEnd type="none" w="sm" len="sm"/>
          </a:ln>
          <a:effectLst/>
        </p:spPr>
        <p:txBody>
          <a:bodyPr anchor="ctr">
            <a:spAutoFit/>
          </a:bodyPr>
          <a:lstStyle/>
          <a:p>
            <a:pPr algn="ctr" eaLnBrk="0" hangingPunct="0"/>
            <a:r>
              <a:rPr lang="en-US" sz="3200" b="1">
                <a:solidFill>
                  <a:schemeClr val="tx2"/>
                </a:solidFill>
                <a:sym typeface="Symbol" pitchFamily="18" charset="2"/>
              </a:rPr>
              <a:t></a:t>
            </a:r>
            <a:r>
              <a:rPr lang="en-US" sz="3200" b="1">
                <a:solidFill>
                  <a:schemeClr val="tx2"/>
                </a:solidFill>
              </a:rPr>
              <a:t>  a b  c  a</a:t>
            </a:r>
          </a:p>
        </p:txBody>
      </p:sp>
      <p:sp>
        <p:nvSpPr>
          <p:cNvPr id="41988" name="Text Box 4"/>
          <p:cNvSpPr txBox="1">
            <a:spLocks noChangeArrowheads="1"/>
          </p:cNvSpPr>
          <p:nvPr/>
        </p:nvSpPr>
        <p:spPr bwMode="auto">
          <a:xfrm rot="-5400000">
            <a:off x="1157287" y="3262313"/>
            <a:ext cx="3141663" cy="579438"/>
          </a:xfrm>
          <a:prstGeom prst="rect">
            <a:avLst/>
          </a:prstGeom>
          <a:noFill/>
          <a:ln w="12700" cap="sq">
            <a:noFill/>
            <a:miter lim="800000"/>
            <a:headEnd type="none" w="sm" len="sm"/>
            <a:tailEnd type="none" w="sm" len="sm"/>
          </a:ln>
          <a:effectLst/>
        </p:spPr>
        <p:txBody>
          <a:bodyPr anchor="ctr">
            <a:spAutoFit/>
          </a:bodyPr>
          <a:lstStyle/>
          <a:p>
            <a:pPr algn="ctr" eaLnBrk="0" hangingPunct="0">
              <a:spcBef>
                <a:spcPct val="50000"/>
              </a:spcBef>
            </a:pPr>
            <a:r>
              <a:rPr lang="en-US" sz="3200" b="1">
                <a:solidFill>
                  <a:schemeClr val="tx2"/>
                </a:solidFill>
                <a:sym typeface="Symbol" pitchFamily="18" charset="2"/>
              </a:rPr>
              <a:t>   </a:t>
            </a:r>
            <a:r>
              <a:rPr lang="en-US" sz="3200" b="1">
                <a:solidFill>
                  <a:schemeClr val="tx2"/>
                </a:solidFill>
                <a:latin typeface="Times New Roman" pitchFamily="18" charset="0"/>
              </a:rPr>
              <a:t>a    c   a   b </a:t>
            </a:r>
            <a:endParaRPr lang="en-US" sz="3200" b="1">
              <a:latin typeface="Times New Roman" pitchFamily="18" charset="0"/>
            </a:endParaRPr>
          </a:p>
        </p:txBody>
      </p:sp>
      <p:sp>
        <p:nvSpPr>
          <p:cNvPr id="41989" name="Rectangle 5"/>
          <p:cNvSpPr>
            <a:spLocks noChangeArrowheads="1"/>
          </p:cNvSpPr>
          <p:nvPr/>
        </p:nvSpPr>
        <p:spPr bwMode="auto">
          <a:xfrm>
            <a:off x="2895600" y="4191000"/>
            <a:ext cx="2370138" cy="579438"/>
          </a:xfrm>
          <a:prstGeom prst="rect">
            <a:avLst/>
          </a:prstGeom>
          <a:noFill/>
          <a:ln w="12700" cap="sq">
            <a:noFill/>
            <a:miter lim="800000"/>
            <a:headEnd type="none" w="sm" len="sm"/>
            <a:tailEnd type="none" w="sm" len="sm"/>
          </a:ln>
          <a:effectLst/>
        </p:spPr>
        <p:txBody>
          <a:bodyPr anchor="ctr">
            <a:spAutoFit/>
          </a:bodyPr>
          <a:lstStyle/>
          <a:p>
            <a:pPr algn="ctr" eaLnBrk="0" hangingPunct="0"/>
            <a:r>
              <a:rPr lang="en-US" sz="3200" b="1">
                <a:solidFill>
                  <a:schemeClr val="tx2"/>
                </a:solidFill>
              </a:rPr>
              <a:t> 0  0  0  0  0</a:t>
            </a:r>
          </a:p>
        </p:txBody>
      </p:sp>
      <p:sp>
        <p:nvSpPr>
          <p:cNvPr id="41990" name="Rectangle 6"/>
          <p:cNvSpPr>
            <a:spLocks noChangeArrowheads="1"/>
          </p:cNvSpPr>
          <p:nvPr/>
        </p:nvSpPr>
        <p:spPr bwMode="auto">
          <a:xfrm>
            <a:off x="2895600" y="3657600"/>
            <a:ext cx="2362200" cy="579438"/>
          </a:xfrm>
          <a:prstGeom prst="rect">
            <a:avLst/>
          </a:prstGeom>
          <a:noFill/>
          <a:ln w="12700" cap="sq">
            <a:noFill/>
            <a:miter lim="800000"/>
            <a:headEnd type="none" w="sm" len="sm"/>
            <a:tailEnd type="none" w="sm" len="sm"/>
          </a:ln>
          <a:effectLst/>
        </p:spPr>
        <p:txBody>
          <a:bodyPr anchor="ctr">
            <a:spAutoFit/>
          </a:bodyPr>
          <a:lstStyle/>
          <a:p>
            <a:pPr algn="ctr" eaLnBrk="0" hangingPunct="0"/>
            <a:r>
              <a:rPr lang="en-US" sz="3200" b="1">
                <a:solidFill>
                  <a:schemeClr val="tx2"/>
                </a:solidFill>
              </a:rPr>
              <a:t> 0  </a:t>
            </a:r>
            <a:r>
              <a:rPr lang="en-US" sz="3200" b="1">
                <a:solidFill>
                  <a:srgbClr val="CC3300"/>
                </a:solidFill>
              </a:rPr>
              <a:t>1</a:t>
            </a:r>
            <a:r>
              <a:rPr lang="en-US" sz="3200" b="1">
                <a:solidFill>
                  <a:schemeClr val="tx2"/>
                </a:solidFill>
              </a:rPr>
              <a:t>  </a:t>
            </a:r>
            <a:r>
              <a:rPr lang="en-US" sz="3200" b="1">
                <a:solidFill>
                  <a:schemeClr val="accent2"/>
                </a:solidFill>
              </a:rPr>
              <a:t>1</a:t>
            </a:r>
            <a:r>
              <a:rPr lang="en-US" sz="3200" b="1">
                <a:solidFill>
                  <a:schemeClr val="tx2"/>
                </a:solidFill>
              </a:rPr>
              <a:t>  </a:t>
            </a:r>
            <a:r>
              <a:rPr lang="en-US" sz="3200" b="1">
                <a:solidFill>
                  <a:schemeClr val="accent2"/>
                </a:solidFill>
              </a:rPr>
              <a:t>1</a:t>
            </a:r>
            <a:r>
              <a:rPr lang="en-US" sz="3200" b="1">
                <a:solidFill>
                  <a:schemeClr val="tx2"/>
                </a:solidFill>
              </a:rPr>
              <a:t>  </a:t>
            </a:r>
            <a:r>
              <a:rPr lang="en-US" sz="3200" b="1">
                <a:solidFill>
                  <a:schemeClr val="accent2"/>
                </a:solidFill>
              </a:rPr>
              <a:t>1</a:t>
            </a:r>
            <a:r>
              <a:rPr lang="en-US" sz="3200" b="1">
                <a:solidFill>
                  <a:schemeClr val="tx2"/>
                </a:solidFill>
              </a:rPr>
              <a:t>  </a:t>
            </a:r>
          </a:p>
        </p:txBody>
      </p:sp>
      <p:sp>
        <p:nvSpPr>
          <p:cNvPr id="41991" name="Rectangle 7"/>
          <p:cNvSpPr>
            <a:spLocks noChangeArrowheads="1"/>
          </p:cNvSpPr>
          <p:nvPr/>
        </p:nvSpPr>
        <p:spPr bwMode="auto">
          <a:xfrm>
            <a:off x="1676400" y="304800"/>
            <a:ext cx="6554788" cy="1281113"/>
          </a:xfrm>
          <a:prstGeom prst="rect">
            <a:avLst/>
          </a:prstGeom>
          <a:solidFill>
            <a:schemeClr val="bg1"/>
          </a:solidFill>
          <a:ln w="12700" cap="sq">
            <a:noFill/>
            <a:miter lim="800000"/>
            <a:headEnd type="none" w="sm" len="sm"/>
            <a:tailEnd type="none" w="sm" len="sm"/>
          </a:ln>
          <a:effectLst/>
        </p:spPr>
        <p:txBody>
          <a:bodyPr wrap="none" anchor="ctr">
            <a:spAutoFit/>
          </a:bodyPr>
          <a:lstStyle/>
          <a:p>
            <a:pPr lvl="2"/>
            <a:r>
              <a:rPr lang="en-US" b="1">
                <a:solidFill>
                  <a:schemeClr val="accent2"/>
                </a:solidFill>
              </a:rPr>
              <a:t>1.If either </a:t>
            </a:r>
            <a:r>
              <a:rPr lang="en-US" b="1" i="1">
                <a:solidFill>
                  <a:schemeClr val="accent2"/>
                </a:solidFill>
              </a:rPr>
              <a:t>i</a:t>
            </a:r>
            <a:r>
              <a:rPr lang="en-US" b="1">
                <a:solidFill>
                  <a:schemeClr val="accent2"/>
                </a:solidFill>
              </a:rPr>
              <a:t> or </a:t>
            </a:r>
            <a:r>
              <a:rPr lang="en-US" b="1" i="1">
                <a:solidFill>
                  <a:schemeClr val="accent2"/>
                </a:solidFill>
              </a:rPr>
              <a:t>j</a:t>
            </a:r>
            <a:r>
              <a:rPr lang="en-US" b="1">
                <a:solidFill>
                  <a:schemeClr val="accent2"/>
                </a:solidFill>
              </a:rPr>
              <a:t> is 0 then </a:t>
            </a:r>
            <a:r>
              <a:rPr lang="en-US" b="1" i="1">
                <a:solidFill>
                  <a:schemeClr val="accent2"/>
                </a:solidFill>
              </a:rPr>
              <a:t>L</a:t>
            </a:r>
            <a:r>
              <a:rPr lang="en-US" b="1">
                <a:solidFill>
                  <a:schemeClr val="accent2"/>
                </a:solidFill>
              </a:rPr>
              <a:t>(i,j) = 0.</a:t>
            </a:r>
          </a:p>
          <a:p>
            <a:pPr lvl="2"/>
            <a:r>
              <a:rPr lang="en-US" b="1">
                <a:solidFill>
                  <a:schemeClr val="accent2"/>
                </a:solidFill>
              </a:rPr>
              <a:t>2.If </a:t>
            </a:r>
            <a:r>
              <a:rPr lang="en-US" b="1" i="1">
                <a:solidFill>
                  <a:schemeClr val="accent2"/>
                </a:solidFill>
              </a:rPr>
              <a:t>i</a:t>
            </a:r>
            <a:r>
              <a:rPr lang="en-US" b="1">
                <a:solidFill>
                  <a:schemeClr val="accent2"/>
                </a:solidFill>
              </a:rPr>
              <a:t>&gt;0 and </a:t>
            </a:r>
            <a:r>
              <a:rPr lang="en-US" b="1" i="1">
                <a:solidFill>
                  <a:schemeClr val="accent2"/>
                </a:solidFill>
              </a:rPr>
              <a:t>j</a:t>
            </a:r>
            <a:r>
              <a:rPr lang="en-US" b="1">
                <a:solidFill>
                  <a:schemeClr val="accent2"/>
                </a:solidFill>
              </a:rPr>
              <a:t>&gt;0, and </a:t>
            </a:r>
            <a:r>
              <a:rPr lang="en-US" b="1" i="1">
                <a:solidFill>
                  <a:schemeClr val="accent2"/>
                </a:solidFill>
              </a:rPr>
              <a:t>a</a:t>
            </a:r>
            <a:r>
              <a:rPr lang="en-US" b="1" baseline="-25000">
                <a:solidFill>
                  <a:schemeClr val="accent2"/>
                </a:solidFill>
              </a:rPr>
              <a:t>i</a:t>
            </a:r>
            <a:r>
              <a:rPr lang="en-US" b="1">
                <a:solidFill>
                  <a:schemeClr val="accent2"/>
                </a:solidFill>
              </a:rPr>
              <a:t> </a:t>
            </a:r>
            <a:r>
              <a:rPr lang="en-US" b="1">
                <a:solidFill>
                  <a:schemeClr val="accent2"/>
                </a:solidFill>
                <a:sym typeface="Symbol" pitchFamily="18" charset="2"/>
              </a:rPr>
              <a:t> </a:t>
            </a:r>
            <a:r>
              <a:rPr lang="en-US" b="1" i="1">
                <a:solidFill>
                  <a:schemeClr val="accent2"/>
                </a:solidFill>
              </a:rPr>
              <a:t>b</a:t>
            </a:r>
            <a:r>
              <a:rPr lang="en-US" b="1" i="1" baseline="-25000">
                <a:solidFill>
                  <a:schemeClr val="accent2"/>
                </a:solidFill>
              </a:rPr>
              <a:t>j</a:t>
            </a:r>
            <a:r>
              <a:rPr lang="en-US" b="1" baseline="-25000">
                <a:solidFill>
                  <a:schemeClr val="accent2"/>
                </a:solidFill>
              </a:rPr>
              <a:t> </a:t>
            </a:r>
            <a:r>
              <a:rPr lang="en-US" b="1">
                <a:solidFill>
                  <a:schemeClr val="accent2"/>
                </a:solidFill>
              </a:rPr>
              <a:t> then </a:t>
            </a:r>
          </a:p>
          <a:p>
            <a:pPr lvl="2"/>
            <a:r>
              <a:rPr lang="en-US" b="1">
                <a:solidFill>
                  <a:schemeClr val="accent2"/>
                </a:solidFill>
              </a:rPr>
              <a:t>	</a:t>
            </a:r>
            <a:r>
              <a:rPr lang="en-US" b="1" i="1">
                <a:solidFill>
                  <a:schemeClr val="accent2"/>
                </a:solidFill>
              </a:rPr>
              <a:t>L</a:t>
            </a:r>
            <a:r>
              <a:rPr lang="en-US" b="1">
                <a:solidFill>
                  <a:schemeClr val="accent2"/>
                </a:solidFill>
              </a:rPr>
              <a:t>(</a:t>
            </a:r>
            <a:r>
              <a:rPr lang="en-US" b="1" i="1">
                <a:solidFill>
                  <a:schemeClr val="accent2"/>
                </a:solidFill>
              </a:rPr>
              <a:t>i,j</a:t>
            </a:r>
            <a:r>
              <a:rPr lang="en-US" b="1">
                <a:solidFill>
                  <a:schemeClr val="accent2"/>
                </a:solidFill>
              </a:rPr>
              <a:t>) = max(</a:t>
            </a:r>
            <a:r>
              <a:rPr lang="en-US" b="1" i="1">
                <a:solidFill>
                  <a:schemeClr val="accent2"/>
                </a:solidFill>
              </a:rPr>
              <a:t>L</a:t>
            </a:r>
            <a:r>
              <a:rPr lang="en-US" b="1">
                <a:solidFill>
                  <a:schemeClr val="accent2"/>
                </a:solidFill>
              </a:rPr>
              <a:t>(</a:t>
            </a:r>
            <a:r>
              <a:rPr lang="en-US" b="1" i="1">
                <a:solidFill>
                  <a:schemeClr val="accent2"/>
                </a:solidFill>
              </a:rPr>
              <a:t>i,j-1</a:t>
            </a:r>
            <a:r>
              <a:rPr lang="en-US" b="1">
                <a:solidFill>
                  <a:schemeClr val="accent2"/>
                </a:solidFill>
              </a:rPr>
              <a:t>),</a:t>
            </a:r>
            <a:r>
              <a:rPr lang="en-US" b="1" i="1">
                <a:solidFill>
                  <a:schemeClr val="accent2"/>
                </a:solidFill>
              </a:rPr>
              <a:t>L</a:t>
            </a:r>
            <a:r>
              <a:rPr lang="en-US" b="1">
                <a:solidFill>
                  <a:schemeClr val="accent2"/>
                </a:solidFill>
              </a:rPr>
              <a:t>(</a:t>
            </a:r>
            <a:r>
              <a:rPr lang="en-US" b="1" i="1">
                <a:solidFill>
                  <a:schemeClr val="accent2"/>
                </a:solidFill>
              </a:rPr>
              <a:t>i-1,j</a:t>
            </a:r>
            <a:r>
              <a:rPr lang="en-US" b="1">
                <a:solidFill>
                  <a:schemeClr val="accent2"/>
                </a:solidFill>
              </a:rPr>
              <a:t>)).</a:t>
            </a:r>
          </a:p>
          <a:p>
            <a:pPr lvl="2"/>
            <a:r>
              <a:rPr lang="en-US" b="1">
                <a:solidFill>
                  <a:schemeClr val="accent2"/>
                </a:solidFill>
              </a:rPr>
              <a:t>3.If </a:t>
            </a:r>
            <a:r>
              <a:rPr lang="en-US" b="1" i="1">
                <a:solidFill>
                  <a:schemeClr val="accent2"/>
                </a:solidFill>
              </a:rPr>
              <a:t>i</a:t>
            </a:r>
            <a:r>
              <a:rPr lang="en-US" b="1">
                <a:solidFill>
                  <a:schemeClr val="accent2"/>
                </a:solidFill>
              </a:rPr>
              <a:t> &gt;0 and </a:t>
            </a:r>
            <a:r>
              <a:rPr lang="en-US" b="1" i="1">
                <a:solidFill>
                  <a:schemeClr val="accent2"/>
                </a:solidFill>
              </a:rPr>
              <a:t>j</a:t>
            </a:r>
            <a:r>
              <a:rPr lang="en-US" b="1">
                <a:solidFill>
                  <a:schemeClr val="accent2"/>
                </a:solidFill>
              </a:rPr>
              <a:t>&gt; 0, and </a:t>
            </a:r>
            <a:r>
              <a:rPr lang="en-US" b="1" i="1">
                <a:solidFill>
                  <a:schemeClr val="accent2"/>
                </a:solidFill>
              </a:rPr>
              <a:t>a</a:t>
            </a:r>
            <a:r>
              <a:rPr lang="en-US" b="1" i="1" baseline="-25000">
                <a:solidFill>
                  <a:schemeClr val="accent2"/>
                </a:solidFill>
              </a:rPr>
              <a:t>i</a:t>
            </a:r>
            <a:r>
              <a:rPr lang="en-US" b="1" baseline="-25000">
                <a:solidFill>
                  <a:schemeClr val="accent2"/>
                </a:solidFill>
              </a:rPr>
              <a:t> </a:t>
            </a:r>
            <a:r>
              <a:rPr lang="en-US" b="1">
                <a:solidFill>
                  <a:schemeClr val="accent2"/>
                </a:solidFill>
              </a:rPr>
              <a:t>= </a:t>
            </a:r>
            <a:r>
              <a:rPr lang="en-US" b="1" i="1">
                <a:solidFill>
                  <a:schemeClr val="accent2"/>
                </a:solidFill>
              </a:rPr>
              <a:t>b</a:t>
            </a:r>
            <a:r>
              <a:rPr lang="en-US" b="1" i="1" baseline="-25000">
                <a:solidFill>
                  <a:schemeClr val="accent2"/>
                </a:solidFill>
              </a:rPr>
              <a:t>j</a:t>
            </a:r>
            <a:r>
              <a:rPr lang="en-US" b="1" baseline="-25000">
                <a:solidFill>
                  <a:schemeClr val="accent2"/>
                </a:solidFill>
              </a:rPr>
              <a:t> </a:t>
            </a:r>
            <a:r>
              <a:rPr lang="en-US" b="1">
                <a:solidFill>
                  <a:schemeClr val="accent2"/>
                </a:solidFill>
              </a:rPr>
              <a:t>then </a:t>
            </a:r>
            <a:r>
              <a:rPr lang="en-US" b="1" i="1">
                <a:solidFill>
                  <a:schemeClr val="accent2"/>
                </a:solidFill>
              </a:rPr>
              <a:t>L</a:t>
            </a:r>
            <a:r>
              <a:rPr lang="en-US" b="1">
                <a:solidFill>
                  <a:schemeClr val="accent2"/>
                </a:solidFill>
              </a:rPr>
              <a:t>(</a:t>
            </a:r>
            <a:r>
              <a:rPr lang="en-US" b="1" i="1">
                <a:solidFill>
                  <a:schemeClr val="accent2"/>
                </a:solidFill>
              </a:rPr>
              <a:t>i,j</a:t>
            </a:r>
            <a:r>
              <a:rPr lang="en-US" b="1">
                <a:solidFill>
                  <a:schemeClr val="accent2"/>
                </a:solidFill>
              </a:rPr>
              <a:t>) = </a:t>
            </a:r>
            <a:r>
              <a:rPr lang="en-US" b="1" i="1">
                <a:solidFill>
                  <a:schemeClr val="accent2"/>
                </a:solidFill>
              </a:rPr>
              <a:t>L</a:t>
            </a:r>
            <a:r>
              <a:rPr lang="en-US" b="1">
                <a:solidFill>
                  <a:schemeClr val="accent2"/>
                </a:solidFill>
              </a:rPr>
              <a:t>(</a:t>
            </a:r>
            <a:r>
              <a:rPr lang="en-US" b="1" i="1">
                <a:solidFill>
                  <a:schemeClr val="accent2"/>
                </a:solidFill>
              </a:rPr>
              <a:t>i-1,j-1</a:t>
            </a:r>
            <a:r>
              <a:rPr lang="en-US" b="1">
                <a:solidFill>
                  <a:schemeClr val="accent2"/>
                </a:solidFill>
              </a:rPr>
              <a:t>)+1</a:t>
            </a:r>
            <a:r>
              <a:rPr lang="en-US" sz="2400" b="1"/>
              <a:t>.</a:t>
            </a:r>
          </a:p>
        </p:txBody>
      </p:sp>
      <p:sp>
        <p:nvSpPr>
          <p:cNvPr id="41992" name="Rectangle 8"/>
          <p:cNvSpPr>
            <a:spLocks noChangeArrowheads="1"/>
          </p:cNvSpPr>
          <p:nvPr/>
        </p:nvSpPr>
        <p:spPr bwMode="auto">
          <a:xfrm>
            <a:off x="2895600" y="3200400"/>
            <a:ext cx="2362200" cy="579438"/>
          </a:xfrm>
          <a:prstGeom prst="rect">
            <a:avLst/>
          </a:prstGeom>
          <a:noFill/>
          <a:ln w="12700" cap="sq">
            <a:noFill/>
            <a:miter lim="800000"/>
            <a:headEnd type="none" w="sm" len="sm"/>
            <a:tailEnd type="none" w="sm" len="sm"/>
          </a:ln>
          <a:effectLst/>
        </p:spPr>
        <p:txBody>
          <a:bodyPr anchor="ctr">
            <a:spAutoFit/>
          </a:bodyPr>
          <a:lstStyle/>
          <a:p>
            <a:pPr algn="ctr" eaLnBrk="0" hangingPunct="0"/>
            <a:r>
              <a:rPr lang="en-US" sz="3200" b="1">
                <a:solidFill>
                  <a:schemeClr val="tx2"/>
                </a:solidFill>
              </a:rPr>
              <a:t> 0  </a:t>
            </a:r>
            <a:r>
              <a:rPr lang="en-US" sz="3200" b="1">
                <a:solidFill>
                  <a:schemeClr val="accent2"/>
                </a:solidFill>
              </a:rPr>
              <a:t>1  1</a:t>
            </a:r>
            <a:r>
              <a:rPr lang="en-US" sz="3200" b="1">
                <a:solidFill>
                  <a:schemeClr val="tx2"/>
                </a:solidFill>
              </a:rPr>
              <a:t>  </a:t>
            </a:r>
            <a:r>
              <a:rPr lang="en-US" sz="3200" b="1">
                <a:solidFill>
                  <a:srgbClr val="CC3300"/>
                </a:solidFill>
              </a:rPr>
              <a:t>2</a:t>
            </a:r>
            <a:r>
              <a:rPr lang="en-US" sz="3200" b="1">
                <a:solidFill>
                  <a:schemeClr val="tx2"/>
                </a:solidFill>
              </a:rPr>
              <a:t>  </a:t>
            </a:r>
            <a:r>
              <a:rPr lang="en-US" sz="3200" b="1">
                <a:solidFill>
                  <a:schemeClr val="accent2"/>
                </a:solidFill>
              </a:rPr>
              <a:t>2</a:t>
            </a:r>
            <a:r>
              <a:rPr lang="en-US" sz="3200" b="1">
                <a:solidFill>
                  <a:schemeClr val="tx2"/>
                </a:solidFill>
              </a:rPr>
              <a:t>  </a:t>
            </a:r>
          </a:p>
        </p:txBody>
      </p:sp>
      <p:sp>
        <p:nvSpPr>
          <p:cNvPr id="41993" name="Rectangle 9"/>
          <p:cNvSpPr>
            <a:spLocks noChangeArrowheads="1"/>
          </p:cNvSpPr>
          <p:nvPr/>
        </p:nvSpPr>
        <p:spPr bwMode="auto">
          <a:xfrm>
            <a:off x="2895600" y="2743200"/>
            <a:ext cx="2362200" cy="579438"/>
          </a:xfrm>
          <a:prstGeom prst="rect">
            <a:avLst/>
          </a:prstGeom>
          <a:noFill/>
          <a:ln w="12700" cap="sq">
            <a:noFill/>
            <a:miter lim="800000"/>
            <a:headEnd type="none" w="sm" len="sm"/>
            <a:tailEnd type="none" w="sm" len="sm"/>
          </a:ln>
          <a:effectLst/>
        </p:spPr>
        <p:txBody>
          <a:bodyPr anchor="ctr">
            <a:spAutoFit/>
          </a:bodyPr>
          <a:lstStyle/>
          <a:p>
            <a:pPr algn="ctr" eaLnBrk="0" hangingPunct="0"/>
            <a:r>
              <a:rPr lang="en-US" sz="3200" b="1">
                <a:solidFill>
                  <a:schemeClr val="tx2"/>
                </a:solidFill>
              </a:rPr>
              <a:t> 0  </a:t>
            </a:r>
            <a:r>
              <a:rPr lang="en-US" sz="3200" b="1">
                <a:solidFill>
                  <a:schemeClr val="accent2"/>
                </a:solidFill>
              </a:rPr>
              <a:t>1  1  2</a:t>
            </a:r>
            <a:r>
              <a:rPr lang="en-US" sz="3200" b="1">
                <a:solidFill>
                  <a:schemeClr val="tx2"/>
                </a:solidFill>
              </a:rPr>
              <a:t>  </a:t>
            </a:r>
            <a:r>
              <a:rPr lang="en-US" sz="3200" b="1">
                <a:solidFill>
                  <a:srgbClr val="CC3300"/>
                </a:solidFill>
              </a:rPr>
              <a:t>3</a:t>
            </a:r>
            <a:r>
              <a:rPr lang="en-US" sz="3200" b="1">
                <a:solidFill>
                  <a:schemeClr val="tx2"/>
                </a:solidFill>
              </a:rPr>
              <a:t>  </a:t>
            </a:r>
          </a:p>
        </p:txBody>
      </p:sp>
      <p:sp>
        <p:nvSpPr>
          <p:cNvPr id="41994" name="Rectangle 10"/>
          <p:cNvSpPr>
            <a:spLocks noChangeArrowheads="1"/>
          </p:cNvSpPr>
          <p:nvPr/>
        </p:nvSpPr>
        <p:spPr bwMode="auto">
          <a:xfrm>
            <a:off x="2895600" y="2209800"/>
            <a:ext cx="2362200" cy="579438"/>
          </a:xfrm>
          <a:prstGeom prst="rect">
            <a:avLst/>
          </a:prstGeom>
          <a:noFill/>
          <a:ln w="12700" cap="sq">
            <a:noFill/>
            <a:miter lim="800000"/>
            <a:headEnd type="none" w="sm" len="sm"/>
            <a:tailEnd type="none" w="sm" len="sm"/>
          </a:ln>
          <a:effectLst/>
        </p:spPr>
        <p:txBody>
          <a:bodyPr anchor="ctr">
            <a:spAutoFit/>
          </a:bodyPr>
          <a:lstStyle/>
          <a:p>
            <a:pPr algn="ctr" eaLnBrk="0" hangingPunct="0"/>
            <a:r>
              <a:rPr lang="en-US" sz="3200" b="1">
                <a:solidFill>
                  <a:schemeClr val="tx2"/>
                </a:solidFill>
              </a:rPr>
              <a:t> 0  </a:t>
            </a:r>
            <a:r>
              <a:rPr lang="en-US" sz="3200" b="1">
                <a:solidFill>
                  <a:schemeClr val="accent2"/>
                </a:solidFill>
              </a:rPr>
              <a:t>1  2  2  3</a:t>
            </a:r>
            <a:r>
              <a:rPr lang="en-US" sz="3200" b="1">
                <a:solidFill>
                  <a:schemeClr val="tx2"/>
                </a:solidFill>
              </a:rPr>
              <a:t>  </a:t>
            </a:r>
          </a:p>
        </p:txBody>
      </p:sp>
      <p:sp>
        <p:nvSpPr>
          <p:cNvPr id="41995" name="Line 11"/>
          <p:cNvSpPr>
            <a:spLocks noChangeShapeType="1"/>
          </p:cNvSpPr>
          <p:nvPr/>
        </p:nvSpPr>
        <p:spPr bwMode="auto">
          <a:xfrm flipV="1">
            <a:off x="3276600" y="4038600"/>
            <a:ext cx="304800" cy="228600"/>
          </a:xfrm>
          <a:prstGeom prst="line">
            <a:avLst/>
          </a:prstGeom>
          <a:noFill/>
          <a:ln w="9525">
            <a:solidFill>
              <a:schemeClr val="tx1"/>
            </a:solidFill>
            <a:round/>
            <a:headEnd/>
            <a:tailEnd type="triangle" w="med" len="med"/>
          </a:ln>
          <a:effectLst/>
        </p:spPr>
        <p:txBody>
          <a:bodyPr/>
          <a:lstStyle/>
          <a:p>
            <a:endParaRPr lang="en-US"/>
          </a:p>
        </p:txBody>
      </p:sp>
      <p:sp>
        <p:nvSpPr>
          <p:cNvPr id="41996" name="Line 12"/>
          <p:cNvSpPr>
            <a:spLocks noChangeShapeType="1"/>
          </p:cNvSpPr>
          <p:nvPr/>
        </p:nvSpPr>
        <p:spPr bwMode="auto">
          <a:xfrm flipV="1">
            <a:off x="4191000" y="3657600"/>
            <a:ext cx="228600" cy="152400"/>
          </a:xfrm>
          <a:prstGeom prst="line">
            <a:avLst/>
          </a:prstGeom>
          <a:noFill/>
          <a:ln w="9525">
            <a:solidFill>
              <a:schemeClr val="tx1"/>
            </a:solidFill>
            <a:round/>
            <a:headEnd/>
            <a:tailEnd type="triangle" w="med" len="med"/>
          </a:ln>
          <a:effectLst/>
        </p:spPr>
        <p:txBody>
          <a:bodyPr/>
          <a:lstStyle/>
          <a:p>
            <a:endParaRPr lang="en-US"/>
          </a:p>
        </p:txBody>
      </p:sp>
      <p:sp>
        <p:nvSpPr>
          <p:cNvPr id="41997" name="Line 13"/>
          <p:cNvSpPr>
            <a:spLocks noChangeShapeType="1"/>
          </p:cNvSpPr>
          <p:nvPr/>
        </p:nvSpPr>
        <p:spPr bwMode="auto">
          <a:xfrm flipV="1">
            <a:off x="4724400" y="3124200"/>
            <a:ext cx="228600" cy="2286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anim calcmode="lin" valueType="num">
                                      <p:cBhvr additive="base">
                                        <p:cTn id="7" dur="500" fill="hold"/>
                                        <p:tgtEl>
                                          <p:spTgt spid="41989"/>
                                        </p:tgtEl>
                                        <p:attrNameLst>
                                          <p:attrName>ppt_x</p:attrName>
                                        </p:attrNameLst>
                                      </p:cBhvr>
                                      <p:tavLst>
                                        <p:tav tm="0">
                                          <p:val>
                                            <p:strVal val="0-#ppt_w/2"/>
                                          </p:val>
                                        </p:tav>
                                        <p:tav tm="100000">
                                          <p:val>
                                            <p:strVal val="#ppt_x"/>
                                          </p:val>
                                        </p:tav>
                                      </p:tavLst>
                                    </p:anim>
                                    <p:anim calcmode="lin" valueType="num">
                                      <p:cBhvr additive="base">
                                        <p:cTn id="8" dur="500" fill="hold"/>
                                        <p:tgtEl>
                                          <p:spTgt spid="4198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99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1990"/>
                                        </p:tgtEl>
                                        <p:attrNameLst>
                                          <p:attrName>style.visibility</p:attrName>
                                        </p:attrNameLst>
                                      </p:cBhvr>
                                      <p:to>
                                        <p:strVal val="visible"/>
                                      </p:to>
                                    </p:set>
                                    <p:anim calcmode="lin" valueType="num">
                                      <p:cBhvr additive="base">
                                        <p:cTn id="17" dur="500" fill="hold"/>
                                        <p:tgtEl>
                                          <p:spTgt spid="41990"/>
                                        </p:tgtEl>
                                        <p:attrNameLst>
                                          <p:attrName>ppt_x</p:attrName>
                                        </p:attrNameLst>
                                      </p:cBhvr>
                                      <p:tavLst>
                                        <p:tav tm="0">
                                          <p:val>
                                            <p:strVal val="0-#ppt_w/2"/>
                                          </p:val>
                                        </p:tav>
                                        <p:tav tm="100000">
                                          <p:val>
                                            <p:strVal val="#ppt_x"/>
                                          </p:val>
                                        </p:tav>
                                      </p:tavLst>
                                    </p:anim>
                                    <p:anim calcmode="lin" valueType="num">
                                      <p:cBhvr additive="base">
                                        <p:cTn id="18" dur="500" fill="hold"/>
                                        <p:tgtEl>
                                          <p:spTgt spid="4199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99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41992"/>
                                        </p:tgtEl>
                                        <p:attrNameLst>
                                          <p:attrName>style.visibility</p:attrName>
                                        </p:attrNameLst>
                                      </p:cBhvr>
                                      <p:to>
                                        <p:strVal val="visible"/>
                                      </p:to>
                                    </p:set>
                                    <p:anim calcmode="lin" valueType="num">
                                      <p:cBhvr additive="base">
                                        <p:cTn id="27" dur="500" fill="hold"/>
                                        <p:tgtEl>
                                          <p:spTgt spid="41992"/>
                                        </p:tgtEl>
                                        <p:attrNameLst>
                                          <p:attrName>ppt_x</p:attrName>
                                        </p:attrNameLst>
                                      </p:cBhvr>
                                      <p:tavLst>
                                        <p:tav tm="0">
                                          <p:val>
                                            <p:strVal val="0-#ppt_w/2"/>
                                          </p:val>
                                        </p:tav>
                                        <p:tav tm="100000">
                                          <p:val>
                                            <p:strVal val="#ppt_x"/>
                                          </p:val>
                                        </p:tav>
                                      </p:tavLst>
                                    </p:anim>
                                    <p:anim calcmode="lin" valueType="num">
                                      <p:cBhvr additive="base">
                                        <p:cTn id="28" dur="500" fill="hold"/>
                                        <p:tgtEl>
                                          <p:spTgt spid="41992"/>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199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1993"/>
                                        </p:tgtEl>
                                        <p:attrNameLst>
                                          <p:attrName>style.visibility</p:attrName>
                                        </p:attrNameLst>
                                      </p:cBhvr>
                                      <p:to>
                                        <p:strVal val="visible"/>
                                      </p:to>
                                    </p:set>
                                    <p:anim calcmode="lin" valueType="num">
                                      <p:cBhvr additive="base">
                                        <p:cTn id="37" dur="500" fill="hold"/>
                                        <p:tgtEl>
                                          <p:spTgt spid="41993"/>
                                        </p:tgtEl>
                                        <p:attrNameLst>
                                          <p:attrName>ppt_x</p:attrName>
                                        </p:attrNameLst>
                                      </p:cBhvr>
                                      <p:tavLst>
                                        <p:tav tm="0">
                                          <p:val>
                                            <p:strVal val="0-#ppt_w/2"/>
                                          </p:val>
                                        </p:tav>
                                        <p:tav tm="100000">
                                          <p:val>
                                            <p:strVal val="#ppt_x"/>
                                          </p:val>
                                        </p:tav>
                                      </p:tavLst>
                                    </p:anim>
                                    <p:anim calcmode="lin" valueType="num">
                                      <p:cBhvr additive="base">
                                        <p:cTn id="38" dur="500" fill="hold"/>
                                        <p:tgtEl>
                                          <p:spTgt spid="4199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1994"/>
                                        </p:tgtEl>
                                        <p:attrNameLst>
                                          <p:attrName>style.visibility</p:attrName>
                                        </p:attrNameLst>
                                      </p:cBhvr>
                                      <p:to>
                                        <p:strVal val="visible"/>
                                      </p:to>
                                    </p:set>
                                    <p:anim calcmode="lin" valueType="num">
                                      <p:cBhvr additive="base">
                                        <p:cTn id="43" dur="500" fill="hold"/>
                                        <p:tgtEl>
                                          <p:spTgt spid="41994"/>
                                        </p:tgtEl>
                                        <p:attrNameLst>
                                          <p:attrName>ppt_x</p:attrName>
                                        </p:attrNameLst>
                                      </p:cBhvr>
                                      <p:tavLst>
                                        <p:tav tm="0">
                                          <p:val>
                                            <p:strVal val="0-#ppt_w/2"/>
                                          </p:val>
                                        </p:tav>
                                        <p:tav tm="100000">
                                          <p:val>
                                            <p:strVal val="#ppt_x"/>
                                          </p:val>
                                        </p:tav>
                                      </p:tavLst>
                                    </p:anim>
                                    <p:anim calcmode="lin" valueType="num">
                                      <p:cBhvr additive="base">
                                        <p:cTn id="44" dur="500" fill="hold"/>
                                        <p:tgtEl>
                                          <p:spTgt spid="419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autoUpdateAnimBg="0"/>
      <p:bldP spid="41990" grpId="0" autoUpdateAnimBg="0"/>
      <p:bldP spid="41992" grpId="0" autoUpdateAnimBg="0"/>
      <p:bldP spid="41993" grpId="0" autoUpdateAnimBg="0"/>
      <p:bldP spid="41994" grpId="0" autoUpdateAnimBg="0"/>
      <p:bldP spid="41995" grpId="0" animBg="1"/>
      <p:bldP spid="41996" grpId="0" animBg="1"/>
      <p:bldP spid="4199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38088EB-7EF9-4B5C-8022-2C506201E6A3}" type="datetime1">
              <a:rPr lang="en-US" smtClean="0"/>
              <a:t>9/22/2009</a:t>
            </a:fld>
            <a:endParaRPr lang="en-US"/>
          </a:p>
        </p:txBody>
      </p:sp>
      <p:sp>
        <p:nvSpPr>
          <p:cNvPr id="4" name="Footer Placeholder 3"/>
          <p:cNvSpPr>
            <a:spLocks noGrp="1"/>
          </p:cNvSpPr>
          <p:nvPr>
            <p:ph type="ftr" sz="quarter" idx="11"/>
          </p:nvPr>
        </p:nvSpPr>
        <p:spPr/>
        <p:txBody>
          <a:bodyPr/>
          <a:lstStyle/>
          <a:p>
            <a:r>
              <a:rPr lang="en-US" smtClean="0"/>
              <a:t>CSE 5311 Fall 2009 M Kumar</a:t>
            </a:r>
            <a:endParaRPr lang="en-US"/>
          </a:p>
        </p:txBody>
      </p:sp>
      <p:sp>
        <p:nvSpPr>
          <p:cNvPr id="5" name="Slide Number Placeholder 4"/>
          <p:cNvSpPr>
            <a:spLocks noGrp="1"/>
          </p:cNvSpPr>
          <p:nvPr>
            <p:ph type="sldNum" sz="quarter" idx="12"/>
          </p:nvPr>
        </p:nvSpPr>
        <p:spPr/>
        <p:txBody>
          <a:bodyPr/>
          <a:lstStyle/>
          <a:p>
            <a:fld id="{E727D8DF-BD86-4FBF-ABD1-44CEDB8E75DE}" type="slidenum">
              <a:rPr lang="en-US"/>
              <a:pPr/>
              <a:t>9</a:t>
            </a:fld>
            <a:endParaRPr lang="en-US"/>
          </a:p>
        </p:txBody>
      </p:sp>
      <p:sp>
        <p:nvSpPr>
          <p:cNvPr id="43010" name="Text Box 2"/>
          <p:cNvSpPr txBox="1">
            <a:spLocks noChangeArrowheads="1"/>
          </p:cNvSpPr>
          <p:nvPr/>
        </p:nvSpPr>
        <p:spPr bwMode="auto">
          <a:xfrm>
            <a:off x="457200" y="609600"/>
            <a:ext cx="7848600" cy="6116638"/>
          </a:xfrm>
          <a:prstGeom prst="rect">
            <a:avLst/>
          </a:prstGeom>
          <a:solidFill>
            <a:schemeClr val="bg1"/>
          </a:solidFill>
          <a:ln w="9525">
            <a:noFill/>
            <a:miter lim="800000"/>
            <a:headEnd/>
            <a:tailEnd/>
          </a:ln>
          <a:effectLst/>
        </p:spPr>
        <p:txBody>
          <a:bodyPr>
            <a:spAutoFit/>
          </a:bodyPr>
          <a:lstStyle/>
          <a:p>
            <a:pPr algn="just" eaLnBrk="0" hangingPunct="0"/>
            <a:r>
              <a:rPr lang="en-US" sz="2400" b="1"/>
              <a:t>Procedure </a:t>
            </a:r>
            <a:r>
              <a:rPr lang="en-US" sz="2400" b="1">
                <a:solidFill>
                  <a:schemeClr val="accent2"/>
                </a:solidFill>
              </a:rPr>
              <a:t>LCS(</a:t>
            </a:r>
            <a:r>
              <a:rPr lang="en-US" sz="2400" b="1" i="1">
                <a:solidFill>
                  <a:schemeClr val="accent2"/>
                </a:solidFill>
              </a:rPr>
              <a:t>x,y</a:t>
            </a:r>
            <a:r>
              <a:rPr lang="en-US" sz="2400" b="1">
                <a:solidFill>
                  <a:schemeClr val="accent2"/>
                </a:solidFill>
              </a:rPr>
              <a:t>)</a:t>
            </a:r>
          </a:p>
          <a:p>
            <a:pPr algn="just" eaLnBrk="0" hangingPunct="0"/>
            <a:r>
              <a:rPr lang="en-US" sz="2400" b="1">
                <a:solidFill>
                  <a:schemeClr val="accent2"/>
                </a:solidFill>
              </a:rPr>
              <a:t>Input :</a:t>
            </a:r>
            <a:r>
              <a:rPr lang="en-US" sz="2400" b="1"/>
              <a:t> The lists </a:t>
            </a:r>
            <a:r>
              <a:rPr lang="en-US" sz="2400" b="1" i="1"/>
              <a:t>x</a:t>
            </a:r>
            <a:r>
              <a:rPr lang="en-US" sz="2400" b="1"/>
              <a:t> and </a:t>
            </a:r>
            <a:r>
              <a:rPr lang="en-US" sz="2400" b="1" i="1"/>
              <a:t>y</a:t>
            </a:r>
          </a:p>
          <a:p>
            <a:pPr algn="just" eaLnBrk="0" hangingPunct="0"/>
            <a:r>
              <a:rPr lang="en-US" sz="2400" b="1">
                <a:solidFill>
                  <a:schemeClr val="accent2"/>
                </a:solidFill>
              </a:rPr>
              <a:t>Output</a:t>
            </a:r>
            <a:r>
              <a:rPr lang="en-US" sz="2400" b="1"/>
              <a:t> : The longest common subsequence and its length</a:t>
            </a:r>
          </a:p>
          <a:p>
            <a:pPr algn="just" eaLnBrk="0" hangingPunct="0"/>
            <a:endParaRPr lang="en-US" sz="2400" b="1"/>
          </a:p>
          <a:p>
            <a:pPr lvl="2" algn="just" eaLnBrk="0" hangingPunct="0"/>
            <a:r>
              <a:rPr lang="en-US" sz="2400" b="1">
                <a:latin typeface="Times New Roman" pitchFamily="18" charset="0"/>
              </a:rPr>
              <a:t>1. </a:t>
            </a:r>
            <a:r>
              <a:rPr lang="en-US" sz="2400" b="1">
                <a:solidFill>
                  <a:schemeClr val="accent2"/>
                </a:solidFill>
              </a:rPr>
              <a:t>for</a:t>
            </a:r>
            <a:r>
              <a:rPr lang="en-US" sz="2400" b="1"/>
              <a:t> j </a:t>
            </a:r>
            <a:r>
              <a:rPr lang="en-US" sz="2400" b="1">
                <a:sym typeface="Symbol" pitchFamily="18" charset="2"/>
              </a:rPr>
              <a:t></a:t>
            </a:r>
            <a:r>
              <a:rPr lang="en-US" sz="2400" b="1"/>
              <a:t> 0 to n </a:t>
            </a:r>
            <a:r>
              <a:rPr lang="en-US" sz="2400" b="1">
                <a:solidFill>
                  <a:schemeClr val="accent2"/>
                </a:solidFill>
              </a:rPr>
              <a:t>do</a:t>
            </a:r>
            <a:endParaRPr lang="en-US" sz="2400" b="1"/>
          </a:p>
          <a:p>
            <a:pPr lvl="2" algn="just" eaLnBrk="0" hangingPunct="0"/>
            <a:r>
              <a:rPr lang="en-US" sz="2400" b="1">
                <a:latin typeface="Times New Roman" pitchFamily="18" charset="0"/>
              </a:rPr>
              <a:t>2. </a:t>
            </a:r>
            <a:r>
              <a:rPr lang="en-US" sz="2400" b="1"/>
              <a:t> 	L[0,j] </a:t>
            </a:r>
            <a:r>
              <a:rPr lang="en-US" sz="2400" b="1">
                <a:sym typeface="Symbol" pitchFamily="18" charset="2"/>
              </a:rPr>
              <a:t></a:t>
            </a:r>
            <a:r>
              <a:rPr lang="en-US" sz="2400" b="1"/>
              <a:t> 0;</a:t>
            </a:r>
          </a:p>
          <a:p>
            <a:pPr lvl="2" algn="just" eaLnBrk="0" hangingPunct="0"/>
            <a:r>
              <a:rPr lang="en-US" sz="2400" b="1">
                <a:solidFill>
                  <a:schemeClr val="accent2"/>
                </a:solidFill>
                <a:latin typeface="Times New Roman" pitchFamily="18" charset="0"/>
              </a:rPr>
              <a:t>3. </a:t>
            </a:r>
            <a:r>
              <a:rPr lang="en-US" sz="2400" b="1">
                <a:solidFill>
                  <a:schemeClr val="accent2"/>
                </a:solidFill>
              </a:rPr>
              <a:t>for</a:t>
            </a:r>
            <a:r>
              <a:rPr lang="en-US" sz="2400" b="1"/>
              <a:t>  i </a:t>
            </a:r>
            <a:r>
              <a:rPr lang="en-US" sz="2400" b="1">
                <a:sym typeface="Symbol" pitchFamily="18" charset="2"/>
              </a:rPr>
              <a:t></a:t>
            </a:r>
            <a:r>
              <a:rPr lang="en-US" sz="2400" b="1"/>
              <a:t> 1 to m </a:t>
            </a:r>
            <a:r>
              <a:rPr lang="en-US" sz="2400" b="1">
                <a:solidFill>
                  <a:schemeClr val="accent2"/>
                </a:solidFill>
              </a:rPr>
              <a:t>do</a:t>
            </a:r>
            <a:endParaRPr lang="en-US" sz="2400" b="1"/>
          </a:p>
          <a:p>
            <a:pPr lvl="2" algn="just" eaLnBrk="0" hangingPunct="0"/>
            <a:r>
              <a:rPr lang="en-US" sz="2400" b="1">
                <a:latin typeface="Times New Roman" pitchFamily="18" charset="0"/>
              </a:rPr>
              <a:t>4. </a:t>
            </a:r>
            <a:r>
              <a:rPr lang="en-US" sz="2400" b="1"/>
              <a:t> 	L[i,0] </a:t>
            </a:r>
            <a:r>
              <a:rPr lang="en-US" sz="2400" b="1">
                <a:sym typeface="Symbol" pitchFamily="18" charset="2"/>
              </a:rPr>
              <a:t></a:t>
            </a:r>
            <a:r>
              <a:rPr lang="en-US" sz="2400" b="1"/>
              <a:t>0;  </a:t>
            </a:r>
          </a:p>
          <a:p>
            <a:pPr lvl="2" algn="just" eaLnBrk="0" hangingPunct="0"/>
            <a:r>
              <a:rPr lang="en-US" sz="2400" b="1">
                <a:latin typeface="Times New Roman" pitchFamily="18" charset="0"/>
              </a:rPr>
              <a:t>5. </a:t>
            </a:r>
            <a:r>
              <a:rPr lang="en-US" sz="2400" b="1"/>
              <a:t> 	</a:t>
            </a:r>
            <a:r>
              <a:rPr lang="en-US" sz="2400" b="1">
                <a:solidFill>
                  <a:schemeClr val="accent2"/>
                </a:solidFill>
              </a:rPr>
              <a:t>for</a:t>
            </a:r>
            <a:r>
              <a:rPr lang="en-US" sz="2400" b="1"/>
              <a:t> j </a:t>
            </a:r>
            <a:r>
              <a:rPr lang="en-US" sz="2400" b="1">
                <a:sym typeface="Symbol" pitchFamily="18" charset="2"/>
              </a:rPr>
              <a:t></a:t>
            </a:r>
            <a:r>
              <a:rPr lang="en-US" sz="2400" b="1"/>
              <a:t> 1 to n </a:t>
            </a:r>
            <a:r>
              <a:rPr lang="en-US" sz="2400" b="1">
                <a:solidFill>
                  <a:schemeClr val="accent2"/>
                </a:solidFill>
              </a:rPr>
              <a:t>do</a:t>
            </a:r>
            <a:endParaRPr lang="en-US" sz="2400" b="1"/>
          </a:p>
          <a:p>
            <a:pPr lvl="2" algn="just" eaLnBrk="0" hangingPunct="0"/>
            <a:r>
              <a:rPr lang="en-US" sz="2400" b="1">
                <a:latin typeface="Times New Roman" pitchFamily="18" charset="0"/>
              </a:rPr>
              <a:t>6. </a:t>
            </a:r>
            <a:r>
              <a:rPr lang="en-US" sz="2400" b="1"/>
              <a:t> 		</a:t>
            </a:r>
            <a:r>
              <a:rPr lang="en-US" sz="2400" b="1">
                <a:solidFill>
                  <a:schemeClr val="accent2"/>
                </a:solidFill>
              </a:rPr>
              <a:t>if </a:t>
            </a:r>
            <a:r>
              <a:rPr lang="en-US" sz="2400" b="1"/>
              <a:t>a[i] </a:t>
            </a:r>
            <a:r>
              <a:rPr lang="en-US" sz="2400" b="1">
                <a:sym typeface="Symbol" pitchFamily="18" charset="2"/>
              </a:rPr>
              <a:t></a:t>
            </a:r>
            <a:r>
              <a:rPr lang="en-US" sz="2400" b="1"/>
              <a:t> b[j] </a:t>
            </a:r>
            <a:r>
              <a:rPr lang="en-US" sz="2400" b="1">
                <a:solidFill>
                  <a:schemeClr val="accent2"/>
                </a:solidFill>
              </a:rPr>
              <a:t>then</a:t>
            </a:r>
            <a:endParaRPr lang="en-US" sz="2400" b="1"/>
          </a:p>
          <a:p>
            <a:pPr lvl="2" algn="just" eaLnBrk="0" hangingPunct="0"/>
            <a:r>
              <a:rPr lang="en-US" sz="2400" b="1">
                <a:latin typeface="Times New Roman" pitchFamily="18" charset="0"/>
              </a:rPr>
              <a:t>7.</a:t>
            </a:r>
            <a:r>
              <a:rPr lang="en-US" sz="2400" b="1"/>
              <a:t> 		      L[i,j] </a:t>
            </a:r>
            <a:r>
              <a:rPr lang="en-US" sz="2400" b="1">
                <a:sym typeface="Symbol" pitchFamily="18" charset="2"/>
              </a:rPr>
              <a:t></a:t>
            </a:r>
            <a:r>
              <a:rPr lang="en-US" sz="2400" b="1"/>
              <a:t> max {L[i-1,j],L[i,j-1]};</a:t>
            </a:r>
          </a:p>
          <a:p>
            <a:pPr lvl="2" algn="just" eaLnBrk="0" hangingPunct="0"/>
            <a:r>
              <a:rPr lang="en-US" sz="2400" b="1">
                <a:latin typeface="Times New Roman" pitchFamily="18" charset="0"/>
              </a:rPr>
              <a:t>8.</a:t>
            </a:r>
            <a:r>
              <a:rPr lang="en-US" sz="2400" b="1"/>
              <a:t>		</a:t>
            </a:r>
            <a:r>
              <a:rPr lang="en-US" sz="2400" b="1">
                <a:solidFill>
                  <a:schemeClr val="accent2"/>
                </a:solidFill>
              </a:rPr>
              <a:t>else</a:t>
            </a:r>
            <a:endParaRPr lang="en-US" sz="2400" b="1"/>
          </a:p>
          <a:p>
            <a:pPr lvl="2" algn="just" eaLnBrk="0" hangingPunct="0"/>
            <a:r>
              <a:rPr lang="en-US" sz="2400" b="1">
                <a:latin typeface="Times New Roman" pitchFamily="18" charset="0"/>
              </a:rPr>
              <a:t>9		       </a:t>
            </a:r>
            <a:r>
              <a:rPr lang="en-US" sz="2400" b="1"/>
              <a:t>L[i,j] </a:t>
            </a:r>
            <a:r>
              <a:rPr lang="en-US" sz="2400" b="1">
                <a:sym typeface="Symbol" pitchFamily="18" charset="2"/>
              </a:rPr>
              <a:t></a:t>
            </a:r>
            <a:r>
              <a:rPr lang="en-US" sz="2400" b="1"/>
              <a:t> 1+L[i-1,j-1];</a:t>
            </a:r>
          </a:p>
          <a:p>
            <a:pPr algn="just" eaLnBrk="0" hangingPunct="0"/>
            <a:endParaRPr lang="en-US" sz="2400" b="1"/>
          </a:p>
          <a:p>
            <a:pPr eaLnBrk="0" hangingPunct="0">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8403</TotalTime>
  <Words>2949</Words>
  <Application>Microsoft Office PowerPoint</Application>
  <PresentationFormat>On-screen Show (4:3)</PresentationFormat>
  <Paragraphs>793</Paragraphs>
  <Slides>34</Slides>
  <Notes>34</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2</vt:i4>
      </vt:variant>
      <vt:variant>
        <vt:lpstr>Slide Titles</vt:lpstr>
      </vt:variant>
      <vt:variant>
        <vt:i4>34</vt:i4>
      </vt:variant>
    </vt:vector>
  </HeadingPairs>
  <TitlesOfParts>
    <vt:vector size="44" baseType="lpstr">
      <vt:lpstr>Arial</vt:lpstr>
      <vt:lpstr>Wingdings</vt:lpstr>
      <vt:lpstr>Times New Roman</vt:lpstr>
      <vt:lpstr>Symbol</vt:lpstr>
      <vt:lpstr>Gulim</vt:lpstr>
      <vt:lpstr>1_Default Design</vt:lpstr>
      <vt:lpstr>1_Custom Design</vt:lpstr>
      <vt:lpstr>Custom Design</vt:lpstr>
      <vt:lpstr>Microsoft Equation 3.0</vt:lpstr>
      <vt:lpstr>Microsoft Word Document</vt:lpstr>
      <vt:lpstr>Dynamic programming techniques</vt:lpstr>
      <vt:lpstr>Dynamic programming</vt:lpstr>
      <vt:lpstr>Four stages of Dynamic Programming</vt:lpstr>
      <vt:lpstr>Longest common subsequence</vt:lpstr>
      <vt:lpstr>Slide 5</vt:lpstr>
      <vt:lpstr>Slide 6</vt:lpstr>
      <vt:lpstr>Slide 7</vt:lpstr>
      <vt:lpstr>Slide 8</vt:lpstr>
      <vt:lpstr>Slide 9</vt:lpstr>
      <vt:lpstr>Slide 10</vt:lpstr>
      <vt:lpstr>Slide 11</vt:lpstr>
      <vt:lpstr>Slide 12</vt:lpstr>
      <vt:lpstr>Slide 13</vt:lpstr>
      <vt:lpstr>Slide 14</vt:lpstr>
      <vt:lpstr>Matrix-chain Multiplication</vt:lpstr>
      <vt:lpstr>Slide 16</vt:lpstr>
      <vt:lpstr>Slide 17</vt:lpstr>
      <vt:lpstr>Slide 18</vt:lpstr>
      <vt:lpstr>The matrix-chain matrix multiplication</vt:lpstr>
      <vt:lpstr>Slide 20</vt:lpstr>
      <vt:lpstr>Slide 21</vt:lpstr>
      <vt:lpstr>Structure of the Optimal Parenthesization</vt:lpstr>
      <vt:lpstr>Recursive Solution</vt:lpstr>
      <vt:lpstr>Slide 24</vt:lpstr>
      <vt:lpstr>Slide 25</vt:lpstr>
      <vt:lpstr>Slide 26</vt:lpstr>
      <vt:lpstr>Slide 27</vt:lpstr>
      <vt:lpstr>Complexity? With and without DP?</vt:lpstr>
      <vt:lpstr>Slide 29</vt:lpstr>
      <vt:lpstr>Hints </vt:lpstr>
      <vt:lpstr>Slide 31</vt:lpstr>
      <vt:lpstr>Slide 32</vt:lpstr>
      <vt:lpstr>Slide 33</vt:lpstr>
      <vt:lpstr>Slide 34</vt:lpstr>
    </vt:vector>
  </TitlesOfParts>
  <Company>The University of Texas at Arlington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Greedy Algorithms</dc:title>
  <dc:creator>Mohan Kumar</dc:creator>
  <cp:lastModifiedBy>Mohan Kumar</cp:lastModifiedBy>
  <cp:revision>27</cp:revision>
  <dcterms:created xsi:type="dcterms:W3CDTF">2005-08-27T20:55:12Z</dcterms:created>
  <dcterms:modified xsi:type="dcterms:W3CDTF">2009-09-22T17:42:56Z</dcterms:modified>
</cp:coreProperties>
</file>